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6" r:id="rId5"/>
    <p:sldId id="362" r:id="rId6"/>
    <p:sldId id="374" r:id="rId7"/>
    <p:sldId id="394" r:id="rId8"/>
    <p:sldId id="377" r:id="rId9"/>
    <p:sldId id="378" r:id="rId10"/>
    <p:sldId id="395" r:id="rId11"/>
    <p:sldId id="382" r:id="rId12"/>
    <p:sldId id="383" r:id="rId13"/>
    <p:sldId id="384" r:id="rId14"/>
    <p:sldId id="385" r:id="rId15"/>
    <p:sldId id="398" r:id="rId16"/>
    <p:sldId id="400" r:id="rId17"/>
    <p:sldId id="386" r:id="rId18"/>
    <p:sldId id="387" r:id="rId19"/>
    <p:sldId id="388" r:id="rId20"/>
    <p:sldId id="391" r:id="rId21"/>
    <p:sldId id="392" r:id="rId22"/>
    <p:sldId id="399" r:id="rId23"/>
    <p:sldId id="396" r:id="rId24"/>
    <p:sldId id="403" r:id="rId25"/>
    <p:sldId id="404" r:id="rId26"/>
    <p:sldId id="405" r:id="rId27"/>
    <p:sldId id="406" r:id="rId28"/>
    <p:sldId id="407" r:id="rId29"/>
    <p:sldId id="372" r:id="rId30"/>
    <p:sldId id="332" r:id="rId31"/>
    <p:sldId id="376" r:id="rId32"/>
    <p:sldId id="363" r:id="rId33"/>
    <p:sldId id="370" r:id="rId34"/>
    <p:sldId id="379" r:id="rId35"/>
    <p:sldId id="380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64" userDrawn="1">
          <p15:clr>
            <a:srgbClr val="A4A3A4"/>
          </p15:clr>
        </p15:guide>
        <p15:guide id="2" pos="7276" userDrawn="1">
          <p15:clr>
            <a:srgbClr val="A4A3A4"/>
          </p15:clr>
        </p15:guide>
        <p15:guide id="3" pos="4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8437"/>
    <a:srgbClr val="262626"/>
    <a:srgbClr val="48484A"/>
    <a:srgbClr val="DCDDDE"/>
    <a:srgbClr val="B1B3B6"/>
    <a:srgbClr val="77787B"/>
    <a:srgbClr val="BA1222"/>
    <a:srgbClr val="524D85"/>
    <a:srgbClr val="FFC20E"/>
    <a:srgbClr val="63AF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4353B2-B3E4-4891-9907-6BD7BC2065B8}" v="463" dt="2022-08-04T06:45:31.163"/>
  </p1510:revLst>
</p1510:revInfo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27" autoAdjust="0"/>
  </p:normalViewPr>
  <p:slideViewPr>
    <p:cSldViewPr snapToGrid="0" snapToObjects="1">
      <p:cViewPr varScale="1">
        <p:scale>
          <a:sx n="109" d="100"/>
          <a:sy n="109" d="100"/>
        </p:scale>
        <p:origin x="672" y="102"/>
      </p:cViewPr>
      <p:guideLst>
        <p:guide orient="horz" pos="4264"/>
        <p:guide pos="7276"/>
        <p:guide pos="4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Hensle" userId="ed2c6474-51d9-4b27-9519-aa156e96c9cb" providerId="ADAL" clId="{3D4353B2-B3E4-4891-9907-6BD7BC2065B8}"/>
    <pc:docChg chg="undo redo custSel addSld delSld modSld sldOrd">
      <pc:chgData name="David Hensle" userId="ed2c6474-51d9-4b27-9519-aa156e96c9cb" providerId="ADAL" clId="{3D4353B2-B3E4-4891-9907-6BD7BC2065B8}" dt="2022-08-04T15:46:42.805" v="6705" actId="6549"/>
      <pc:docMkLst>
        <pc:docMk/>
      </pc:docMkLst>
      <pc:sldChg chg="modSp mod">
        <pc:chgData name="David Hensle" userId="ed2c6474-51d9-4b27-9519-aa156e96c9cb" providerId="ADAL" clId="{3D4353B2-B3E4-4891-9907-6BD7BC2065B8}" dt="2022-08-04T15:46:42.805" v="6705" actId="6549"/>
        <pc:sldMkLst>
          <pc:docMk/>
          <pc:sldMk cId="2485302721" sldId="256"/>
        </pc:sldMkLst>
        <pc:spChg chg="mod">
          <ac:chgData name="David Hensle" userId="ed2c6474-51d9-4b27-9519-aa156e96c9cb" providerId="ADAL" clId="{3D4353B2-B3E4-4891-9907-6BD7BC2065B8}" dt="2022-08-04T15:46:42.805" v="6705" actId="6549"/>
          <ac:spMkLst>
            <pc:docMk/>
            <pc:sldMk cId="2485302721" sldId="256"/>
            <ac:spMk id="3" creationId="{2F37BCFF-9F2E-7F4C-B598-2D5187E69024}"/>
          </ac:spMkLst>
        </pc:spChg>
      </pc:sldChg>
      <pc:sldChg chg="ord">
        <pc:chgData name="David Hensle" userId="ed2c6474-51d9-4b27-9519-aa156e96c9cb" providerId="ADAL" clId="{3D4353B2-B3E4-4891-9907-6BD7BC2065B8}" dt="2022-08-04T03:45:43.909" v="1"/>
        <pc:sldMkLst>
          <pc:docMk/>
          <pc:sldMk cId="3504097632" sldId="362"/>
        </pc:sldMkLst>
      </pc:sldChg>
      <pc:sldChg chg="del">
        <pc:chgData name="David Hensle" userId="ed2c6474-51d9-4b27-9519-aa156e96c9cb" providerId="ADAL" clId="{3D4353B2-B3E4-4891-9907-6BD7BC2065B8}" dt="2022-08-04T06:40:41.884" v="6433" actId="47"/>
        <pc:sldMkLst>
          <pc:docMk/>
          <pc:sldMk cId="3020116993" sldId="371"/>
        </pc:sldMkLst>
      </pc:sldChg>
      <pc:sldChg chg="delSp mod ord">
        <pc:chgData name="David Hensle" userId="ed2c6474-51d9-4b27-9519-aa156e96c9cb" providerId="ADAL" clId="{3D4353B2-B3E4-4891-9907-6BD7BC2065B8}" dt="2022-08-04T06:40:34.960" v="6432" actId="478"/>
        <pc:sldMkLst>
          <pc:docMk/>
          <pc:sldMk cId="1846192250" sldId="372"/>
        </pc:sldMkLst>
        <pc:spChg chg="del">
          <ac:chgData name="David Hensle" userId="ed2c6474-51d9-4b27-9519-aa156e96c9cb" providerId="ADAL" clId="{3D4353B2-B3E4-4891-9907-6BD7BC2065B8}" dt="2022-08-04T06:40:34.960" v="6432" actId="478"/>
          <ac:spMkLst>
            <pc:docMk/>
            <pc:sldMk cId="1846192250" sldId="372"/>
            <ac:spMk id="3" creationId="{CABFC2EC-7750-485B-B820-96EF51C37BCC}"/>
          </ac:spMkLst>
        </pc:spChg>
      </pc:sldChg>
      <pc:sldChg chg="ord">
        <pc:chgData name="David Hensle" userId="ed2c6474-51d9-4b27-9519-aa156e96c9cb" providerId="ADAL" clId="{3D4353B2-B3E4-4891-9907-6BD7BC2065B8}" dt="2022-08-04T03:45:57.315" v="5"/>
        <pc:sldMkLst>
          <pc:docMk/>
          <pc:sldMk cId="4198921914" sldId="374"/>
        </pc:sldMkLst>
      </pc:sldChg>
      <pc:sldChg chg="ord">
        <pc:chgData name="David Hensle" userId="ed2c6474-51d9-4b27-9519-aa156e96c9cb" providerId="ADAL" clId="{3D4353B2-B3E4-4891-9907-6BD7BC2065B8}" dt="2022-08-04T04:14:30.973" v="931"/>
        <pc:sldMkLst>
          <pc:docMk/>
          <pc:sldMk cId="828837877" sldId="377"/>
        </pc:sldMkLst>
      </pc:sldChg>
      <pc:sldChg chg="ord">
        <pc:chgData name="David Hensle" userId="ed2c6474-51d9-4b27-9519-aa156e96c9cb" providerId="ADAL" clId="{3D4353B2-B3E4-4891-9907-6BD7BC2065B8}" dt="2022-08-04T04:05:52.499" v="19"/>
        <pc:sldMkLst>
          <pc:docMk/>
          <pc:sldMk cId="4086370250" sldId="378"/>
        </pc:sldMkLst>
      </pc:sldChg>
      <pc:sldChg chg="del">
        <pc:chgData name="David Hensle" userId="ed2c6474-51d9-4b27-9519-aa156e96c9cb" providerId="ADAL" clId="{3D4353B2-B3E4-4891-9907-6BD7BC2065B8}" dt="2022-08-04T06:40:44.571" v="6434" actId="47"/>
        <pc:sldMkLst>
          <pc:docMk/>
          <pc:sldMk cId="2094481799" sldId="381"/>
        </pc:sldMkLst>
      </pc:sldChg>
      <pc:sldChg chg="ord">
        <pc:chgData name="David Hensle" userId="ed2c6474-51d9-4b27-9519-aa156e96c9cb" providerId="ADAL" clId="{3D4353B2-B3E4-4891-9907-6BD7BC2065B8}" dt="2022-08-04T04:02:14.071" v="8"/>
        <pc:sldMkLst>
          <pc:docMk/>
          <pc:sldMk cId="1449829936" sldId="382"/>
        </pc:sldMkLst>
      </pc:sldChg>
      <pc:sldChg chg="modSp mod">
        <pc:chgData name="David Hensle" userId="ed2c6474-51d9-4b27-9519-aa156e96c9cb" providerId="ADAL" clId="{3D4353B2-B3E4-4891-9907-6BD7BC2065B8}" dt="2022-08-04T04:03:06.772" v="15" actId="20577"/>
        <pc:sldMkLst>
          <pc:docMk/>
          <pc:sldMk cId="3828465697" sldId="388"/>
        </pc:sldMkLst>
        <pc:spChg chg="mod">
          <ac:chgData name="David Hensle" userId="ed2c6474-51d9-4b27-9519-aa156e96c9cb" providerId="ADAL" clId="{3D4353B2-B3E4-4891-9907-6BD7BC2065B8}" dt="2022-08-04T04:03:06.772" v="15" actId="20577"/>
          <ac:spMkLst>
            <pc:docMk/>
            <pc:sldMk cId="3828465697" sldId="388"/>
            <ac:spMk id="2" creationId="{6A670922-67C4-7407-1F73-913764D4B5CD}"/>
          </ac:spMkLst>
        </pc:spChg>
        <pc:spChg chg="mod">
          <ac:chgData name="David Hensle" userId="ed2c6474-51d9-4b27-9519-aa156e96c9cb" providerId="ADAL" clId="{3D4353B2-B3E4-4891-9907-6BD7BC2065B8}" dt="2022-08-04T03:50:15.700" v="6" actId="1076"/>
          <ac:spMkLst>
            <pc:docMk/>
            <pc:sldMk cId="3828465697" sldId="388"/>
            <ac:spMk id="26" creationId="{0DD84020-688A-2C7F-D784-81560427E271}"/>
          </ac:spMkLst>
        </pc:spChg>
        <pc:spChg chg="mod">
          <ac:chgData name="David Hensle" userId="ed2c6474-51d9-4b27-9519-aa156e96c9cb" providerId="ADAL" clId="{3D4353B2-B3E4-4891-9907-6BD7BC2065B8}" dt="2022-08-04T04:02:57.553" v="10" actId="20577"/>
          <ac:spMkLst>
            <pc:docMk/>
            <pc:sldMk cId="3828465697" sldId="388"/>
            <ac:spMk id="43" creationId="{F3392F34-B9AB-BA44-D837-E6C51DB0DA22}"/>
          </ac:spMkLst>
        </pc:spChg>
      </pc:sldChg>
      <pc:sldChg chg="del">
        <pc:chgData name="David Hensle" userId="ed2c6474-51d9-4b27-9519-aa156e96c9cb" providerId="ADAL" clId="{3D4353B2-B3E4-4891-9907-6BD7BC2065B8}" dt="2022-08-04T04:03:03.367" v="11" actId="47"/>
        <pc:sldMkLst>
          <pc:docMk/>
          <pc:sldMk cId="4259222106" sldId="389"/>
        </pc:sldMkLst>
      </pc:sldChg>
      <pc:sldChg chg="modSp mod">
        <pc:chgData name="David Hensle" userId="ed2c6474-51d9-4b27-9519-aa156e96c9cb" providerId="ADAL" clId="{3D4353B2-B3E4-4891-9907-6BD7BC2065B8}" dt="2022-08-04T04:59:06.923" v="2735" actId="20577"/>
        <pc:sldMkLst>
          <pc:docMk/>
          <pc:sldMk cId="3627874306" sldId="391"/>
        </pc:sldMkLst>
        <pc:spChg chg="mod">
          <ac:chgData name="David Hensle" userId="ed2c6474-51d9-4b27-9519-aa156e96c9cb" providerId="ADAL" clId="{3D4353B2-B3E4-4891-9907-6BD7BC2065B8}" dt="2022-08-04T04:59:06.923" v="2735" actId="20577"/>
          <ac:spMkLst>
            <pc:docMk/>
            <pc:sldMk cId="3627874306" sldId="391"/>
            <ac:spMk id="29" creationId="{0E3D203F-F644-BFD4-FF71-D9290555043A}"/>
          </ac:spMkLst>
        </pc:spChg>
      </pc:sldChg>
      <pc:sldChg chg="addSp modSp mod modAnim">
        <pc:chgData name="David Hensle" userId="ed2c6474-51d9-4b27-9519-aa156e96c9cb" providerId="ADAL" clId="{3D4353B2-B3E4-4891-9907-6BD7BC2065B8}" dt="2022-08-04T06:16:03.287" v="4519" actId="20577"/>
        <pc:sldMkLst>
          <pc:docMk/>
          <pc:sldMk cId="2822339116" sldId="392"/>
        </pc:sldMkLst>
        <pc:spChg chg="mod">
          <ac:chgData name="David Hensle" userId="ed2c6474-51d9-4b27-9519-aa156e96c9cb" providerId="ADAL" clId="{3D4353B2-B3E4-4891-9907-6BD7BC2065B8}" dt="2022-08-04T04:44:49.944" v="2310" actId="1076"/>
          <ac:spMkLst>
            <pc:docMk/>
            <pc:sldMk cId="2822339116" sldId="392"/>
            <ac:spMk id="10" creationId="{CC34B74E-D2EA-6104-D3DA-8CE312303EC1}"/>
          </ac:spMkLst>
        </pc:spChg>
        <pc:spChg chg="mod">
          <ac:chgData name="David Hensle" userId="ed2c6474-51d9-4b27-9519-aa156e96c9cb" providerId="ADAL" clId="{3D4353B2-B3E4-4891-9907-6BD7BC2065B8}" dt="2022-08-04T06:13:47.165" v="4461" actId="20577"/>
          <ac:spMkLst>
            <pc:docMk/>
            <pc:sldMk cId="2822339116" sldId="392"/>
            <ac:spMk id="12" creationId="{20BF2B17-E4D8-000A-1AA3-A5592BF71A7D}"/>
          </ac:spMkLst>
        </pc:spChg>
        <pc:spChg chg="mod">
          <ac:chgData name="David Hensle" userId="ed2c6474-51d9-4b27-9519-aa156e96c9cb" providerId="ADAL" clId="{3D4353B2-B3E4-4891-9907-6BD7BC2065B8}" dt="2022-08-04T04:37:51.137" v="2111" actId="20577"/>
          <ac:spMkLst>
            <pc:docMk/>
            <pc:sldMk cId="2822339116" sldId="392"/>
            <ac:spMk id="14" creationId="{ECAC06CB-D30C-4730-91CF-D9B408178EC0}"/>
          </ac:spMkLst>
        </pc:spChg>
        <pc:spChg chg="mod">
          <ac:chgData name="David Hensle" userId="ed2c6474-51d9-4b27-9519-aa156e96c9cb" providerId="ADAL" clId="{3D4353B2-B3E4-4891-9907-6BD7BC2065B8}" dt="2022-08-04T04:39:38.468" v="2253" actId="20577"/>
          <ac:spMkLst>
            <pc:docMk/>
            <pc:sldMk cId="2822339116" sldId="392"/>
            <ac:spMk id="20" creationId="{1C39479B-F77F-A00B-D518-6A0F208D428F}"/>
          </ac:spMkLst>
        </pc:spChg>
        <pc:spChg chg="mod">
          <ac:chgData name="David Hensle" userId="ed2c6474-51d9-4b27-9519-aa156e96c9cb" providerId="ADAL" clId="{3D4353B2-B3E4-4891-9907-6BD7BC2065B8}" dt="2022-08-04T04:44:10.733" v="2268" actId="1035"/>
          <ac:spMkLst>
            <pc:docMk/>
            <pc:sldMk cId="2822339116" sldId="392"/>
            <ac:spMk id="22" creationId="{37585F5A-E8FD-BAEC-5521-8365E5E59FCA}"/>
          </ac:spMkLst>
        </pc:spChg>
        <pc:spChg chg="mod">
          <ac:chgData name="David Hensle" userId="ed2c6474-51d9-4b27-9519-aa156e96c9cb" providerId="ADAL" clId="{3D4353B2-B3E4-4891-9907-6BD7BC2065B8}" dt="2022-08-04T06:16:03.287" v="4519" actId="20577"/>
          <ac:spMkLst>
            <pc:docMk/>
            <pc:sldMk cId="2822339116" sldId="392"/>
            <ac:spMk id="23" creationId="{F205997E-389E-76C7-7A7A-E780BF49A452}"/>
          </ac:spMkLst>
        </pc:spChg>
        <pc:spChg chg="add mod">
          <ac:chgData name="David Hensle" userId="ed2c6474-51d9-4b27-9519-aa156e96c9cb" providerId="ADAL" clId="{3D4353B2-B3E4-4891-9907-6BD7BC2065B8}" dt="2022-08-04T04:38:44.811" v="2214" actId="1076"/>
          <ac:spMkLst>
            <pc:docMk/>
            <pc:sldMk cId="2822339116" sldId="392"/>
            <ac:spMk id="25" creationId="{E5848547-F359-3885-66B7-1E0B96AB900D}"/>
          </ac:spMkLst>
        </pc:spChg>
        <pc:cxnChg chg="add mod">
          <ac:chgData name="David Hensle" userId="ed2c6474-51d9-4b27-9519-aa156e96c9cb" providerId="ADAL" clId="{3D4353B2-B3E4-4891-9907-6BD7BC2065B8}" dt="2022-08-04T04:38:49.122" v="2215" actId="14100"/>
          <ac:cxnSpMkLst>
            <pc:docMk/>
            <pc:sldMk cId="2822339116" sldId="392"/>
            <ac:cxnSpMk id="5" creationId="{46114AE5-886F-98EF-0378-2879190345A2}"/>
          </ac:cxnSpMkLst>
        </pc:cxnChg>
        <pc:cxnChg chg="mod">
          <ac:chgData name="David Hensle" userId="ed2c6474-51d9-4b27-9519-aa156e96c9cb" providerId="ADAL" clId="{3D4353B2-B3E4-4891-9907-6BD7BC2065B8}" dt="2022-08-04T04:44:49.944" v="2310" actId="1076"/>
          <ac:cxnSpMkLst>
            <pc:docMk/>
            <pc:sldMk cId="2822339116" sldId="392"/>
            <ac:cxnSpMk id="11" creationId="{1FB1B390-1607-E7D6-0682-F9A9EA210C86}"/>
          </ac:cxnSpMkLst>
        </pc:cxnChg>
        <pc:cxnChg chg="mod">
          <ac:chgData name="David Hensle" userId="ed2c6474-51d9-4b27-9519-aa156e96c9cb" providerId="ADAL" clId="{3D4353B2-B3E4-4891-9907-6BD7BC2065B8}" dt="2022-08-04T04:36:00.323" v="1942" actId="1076"/>
          <ac:cxnSpMkLst>
            <pc:docMk/>
            <pc:sldMk cId="2822339116" sldId="392"/>
            <ac:cxnSpMk id="13" creationId="{F063F28E-08DD-99BA-9E8A-7512195910C0}"/>
          </ac:cxnSpMkLst>
        </pc:cxnChg>
        <pc:cxnChg chg="mod">
          <ac:chgData name="David Hensle" userId="ed2c6474-51d9-4b27-9519-aa156e96c9cb" providerId="ADAL" clId="{3D4353B2-B3E4-4891-9907-6BD7BC2065B8}" dt="2022-08-04T04:36:53.995" v="2083" actId="1076"/>
          <ac:cxnSpMkLst>
            <pc:docMk/>
            <pc:sldMk cId="2822339116" sldId="392"/>
            <ac:cxnSpMk id="15" creationId="{DFE6B308-BFD4-CB07-7D20-5543D4E83077}"/>
          </ac:cxnSpMkLst>
        </pc:cxnChg>
        <pc:cxnChg chg="mod">
          <ac:chgData name="David Hensle" userId="ed2c6474-51d9-4b27-9519-aa156e96c9cb" providerId="ADAL" clId="{3D4353B2-B3E4-4891-9907-6BD7BC2065B8}" dt="2022-08-04T04:44:10.733" v="2268" actId="1035"/>
          <ac:cxnSpMkLst>
            <pc:docMk/>
            <pc:sldMk cId="2822339116" sldId="392"/>
            <ac:cxnSpMk id="24" creationId="{4FFC465F-2051-A817-3D1C-0242EF320E59}"/>
          </ac:cxnSpMkLst>
        </pc:cxnChg>
      </pc:sldChg>
      <pc:sldChg chg="delSp add del mod">
        <pc:chgData name="David Hensle" userId="ed2c6474-51d9-4b27-9519-aa156e96c9cb" providerId="ADAL" clId="{3D4353B2-B3E4-4891-9907-6BD7BC2065B8}" dt="2022-08-04T04:11:05.258" v="637" actId="47"/>
        <pc:sldMkLst>
          <pc:docMk/>
          <pc:sldMk cId="1183882673" sldId="393"/>
        </pc:sldMkLst>
        <pc:spChg chg="del">
          <ac:chgData name="David Hensle" userId="ed2c6474-51d9-4b27-9519-aa156e96c9cb" providerId="ADAL" clId="{3D4353B2-B3E4-4891-9907-6BD7BC2065B8}" dt="2022-08-04T04:06:35.862" v="22" actId="478"/>
          <ac:spMkLst>
            <pc:docMk/>
            <pc:sldMk cId="1183882673" sldId="393"/>
            <ac:spMk id="7" creationId="{DDDA4F53-454D-1C56-63E5-3744AC6A0D50}"/>
          </ac:spMkLst>
        </pc:spChg>
        <pc:picChg chg="del">
          <ac:chgData name="David Hensle" userId="ed2c6474-51d9-4b27-9519-aa156e96c9cb" providerId="ADAL" clId="{3D4353B2-B3E4-4891-9907-6BD7BC2065B8}" dt="2022-08-04T04:06:33.888" v="21" actId="478"/>
          <ac:picMkLst>
            <pc:docMk/>
            <pc:sldMk cId="1183882673" sldId="393"/>
            <ac:picMk id="5" creationId="{D51C06B5-C35B-0483-3446-50DE1EE43D74}"/>
          </ac:picMkLst>
        </pc:picChg>
        <pc:picChg chg="del">
          <ac:chgData name="David Hensle" userId="ed2c6474-51d9-4b27-9519-aa156e96c9cb" providerId="ADAL" clId="{3D4353B2-B3E4-4891-9907-6BD7BC2065B8}" dt="2022-08-04T04:06:33.888" v="21" actId="478"/>
          <ac:picMkLst>
            <pc:docMk/>
            <pc:sldMk cId="1183882673" sldId="393"/>
            <ac:picMk id="6" creationId="{54AC91C7-6D2D-76C0-21D5-3993FCA6D108}"/>
          </ac:picMkLst>
        </pc:picChg>
      </pc:sldChg>
      <pc:sldChg chg="del">
        <pc:chgData name="David Hensle" userId="ed2c6474-51d9-4b27-9519-aa156e96c9cb" providerId="ADAL" clId="{3D4353B2-B3E4-4891-9907-6BD7BC2065B8}" dt="2022-08-04T04:03:30.550" v="16" actId="47"/>
        <pc:sldMkLst>
          <pc:docMk/>
          <pc:sldMk cId="2193704314" sldId="393"/>
        </pc:sldMkLst>
      </pc:sldChg>
      <pc:sldChg chg="modSp new mod ord">
        <pc:chgData name="David Hensle" userId="ed2c6474-51d9-4b27-9519-aa156e96c9cb" providerId="ADAL" clId="{3D4353B2-B3E4-4891-9907-6BD7BC2065B8}" dt="2022-08-04T04:30:54.863" v="1627" actId="20577"/>
        <pc:sldMkLst>
          <pc:docMk/>
          <pc:sldMk cId="1586296976" sldId="394"/>
        </pc:sldMkLst>
        <pc:spChg chg="mod">
          <ac:chgData name="David Hensle" userId="ed2c6474-51d9-4b27-9519-aa156e96c9cb" providerId="ADAL" clId="{3D4353B2-B3E4-4891-9907-6BD7BC2065B8}" dt="2022-08-04T04:29:44.831" v="1457" actId="20577"/>
          <ac:spMkLst>
            <pc:docMk/>
            <pc:sldMk cId="1586296976" sldId="394"/>
            <ac:spMk id="2" creationId="{6F77C6A4-FADC-498B-76FD-7CDC9CD897DE}"/>
          </ac:spMkLst>
        </pc:spChg>
        <pc:spChg chg="mod">
          <ac:chgData name="David Hensle" userId="ed2c6474-51d9-4b27-9519-aa156e96c9cb" providerId="ADAL" clId="{3D4353B2-B3E4-4891-9907-6BD7BC2065B8}" dt="2022-08-04T04:30:54.863" v="1627" actId="20577"/>
          <ac:spMkLst>
            <pc:docMk/>
            <pc:sldMk cId="1586296976" sldId="394"/>
            <ac:spMk id="3" creationId="{CC30D8B8-6E31-491B-E9E8-0B4F4AA1DC53}"/>
          </ac:spMkLst>
        </pc:spChg>
      </pc:sldChg>
      <pc:sldChg chg="del">
        <pc:chgData name="David Hensle" userId="ed2c6474-51d9-4b27-9519-aa156e96c9cb" providerId="ADAL" clId="{3D4353B2-B3E4-4891-9907-6BD7BC2065B8}" dt="2022-08-04T04:03:38.798" v="17" actId="47"/>
        <pc:sldMkLst>
          <pc:docMk/>
          <pc:sldMk cId="1749538754" sldId="394"/>
        </pc:sldMkLst>
      </pc:sldChg>
      <pc:sldChg chg="addSp delSp modSp add mod">
        <pc:chgData name="David Hensle" userId="ed2c6474-51d9-4b27-9519-aa156e96c9cb" providerId="ADAL" clId="{3D4353B2-B3E4-4891-9907-6BD7BC2065B8}" dt="2022-08-04T04:28:18.429" v="1333" actId="14734"/>
        <pc:sldMkLst>
          <pc:docMk/>
          <pc:sldMk cId="3509360018" sldId="395"/>
        </pc:sldMkLst>
        <pc:spChg chg="mod">
          <ac:chgData name="David Hensle" userId="ed2c6474-51d9-4b27-9519-aa156e96c9cb" providerId="ADAL" clId="{3D4353B2-B3E4-4891-9907-6BD7BC2065B8}" dt="2022-08-04T04:17:06.338" v="947" actId="20577"/>
          <ac:spMkLst>
            <pc:docMk/>
            <pc:sldMk cId="3509360018" sldId="395"/>
            <ac:spMk id="2" creationId="{0F27FCAD-5D4B-407A-8816-E7FD37BBB59B}"/>
          </ac:spMkLst>
        </pc:spChg>
        <pc:spChg chg="mod">
          <ac:chgData name="David Hensle" userId="ed2c6474-51d9-4b27-9519-aa156e96c9cb" providerId="ADAL" clId="{3D4353B2-B3E4-4891-9907-6BD7BC2065B8}" dt="2022-08-04T04:18:53.689" v="1224" actId="20577"/>
          <ac:spMkLst>
            <pc:docMk/>
            <pc:sldMk cId="3509360018" sldId="395"/>
            <ac:spMk id="3" creationId="{FC3D268B-9D35-41C2-AAB0-0263BA818F71}"/>
          </ac:spMkLst>
        </pc:spChg>
        <pc:graphicFrameChg chg="del">
          <ac:chgData name="David Hensle" userId="ed2c6474-51d9-4b27-9519-aa156e96c9cb" providerId="ADAL" clId="{3D4353B2-B3E4-4891-9907-6BD7BC2065B8}" dt="2022-08-04T04:18:36.277" v="1173" actId="478"/>
          <ac:graphicFrameMkLst>
            <pc:docMk/>
            <pc:sldMk cId="3509360018" sldId="395"/>
            <ac:graphicFrameMk id="4" creationId="{18280048-4807-3AC4-BCAC-4EC396FD358F}"/>
          </ac:graphicFrameMkLst>
        </pc:graphicFrameChg>
        <pc:graphicFrameChg chg="add del mod modGraphic">
          <ac:chgData name="David Hensle" userId="ed2c6474-51d9-4b27-9519-aa156e96c9cb" providerId="ADAL" clId="{3D4353B2-B3E4-4891-9907-6BD7BC2065B8}" dt="2022-08-04T04:22:48.967" v="1239" actId="478"/>
          <ac:graphicFrameMkLst>
            <pc:docMk/>
            <pc:sldMk cId="3509360018" sldId="395"/>
            <ac:graphicFrameMk id="5" creationId="{7F6DE591-443A-B34A-03F9-978F5F8E347A}"/>
          </ac:graphicFrameMkLst>
        </pc:graphicFrameChg>
        <pc:graphicFrameChg chg="add mod modGraphic">
          <ac:chgData name="David Hensle" userId="ed2c6474-51d9-4b27-9519-aa156e96c9cb" providerId="ADAL" clId="{3D4353B2-B3E4-4891-9907-6BD7BC2065B8}" dt="2022-08-04T04:28:18.429" v="1333" actId="14734"/>
          <ac:graphicFrameMkLst>
            <pc:docMk/>
            <pc:sldMk cId="3509360018" sldId="395"/>
            <ac:graphicFrameMk id="6" creationId="{1DB0A64E-0D63-CA35-43F2-E2FA445AE256}"/>
          </ac:graphicFrameMkLst>
        </pc:graphicFrameChg>
      </pc:sldChg>
      <pc:sldChg chg="addSp delSp modSp add mod modAnim">
        <pc:chgData name="David Hensle" userId="ed2c6474-51d9-4b27-9519-aa156e96c9cb" providerId="ADAL" clId="{3D4353B2-B3E4-4891-9907-6BD7BC2065B8}" dt="2022-08-04T06:36:00.566" v="5799"/>
        <pc:sldMkLst>
          <pc:docMk/>
          <pc:sldMk cId="1099810342" sldId="396"/>
        </pc:sldMkLst>
        <pc:spChg chg="mod">
          <ac:chgData name="David Hensle" userId="ed2c6474-51d9-4b27-9519-aa156e96c9cb" providerId="ADAL" clId="{3D4353B2-B3E4-4891-9907-6BD7BC2065B8}" dt="2022-08-04T04:53:21.853" v="2476" actId="20577"/>
          <ac:spMkLst>
            <pc:docMk/>
            <pc:sldMk cId="1099810342" sldId="396"/>
            <ac:spMk id="2" creationId="{6A670922-67C4-7407-1F73-913764D4B5CD}"/>
          </ac:spMkLst>
        </pc:spChg>
        <pc:spChg chg="del">
          <ac:chgData name="David Hensle" userId="ed2c6474-51d9-4b27-9519-aa156e96c9cb" providerId="ADAL" clId="{3D4353B2-B3E4-4891-9907-6BD7BC2065B8}" dt="2022-08-04T04:47:12.645" v="2315" actId="478"/>
          <ac:spMkLst>
            <pc:docMk/>
            <pc:sldMk cId="1099810342" sldId="396"/>
            <ac:spMk id="10" creationId="{CC34B74E-D2EA-6104-D3DA-8CE312303EC1}"/>
          </ac:spMkLst>
        </pc:spChg>
        <pc:spChg chg="del">
          <ac:chgData name="David Hensle" userId="ed2c6474-51d9-4b27-9519-aa156e96c9cb" providerId="ADAL" clId="{3D4353B2-B3E4-4891-9907-6BD7BC2065B8}" dt="2022-08-04T04:47:01.934" v="2314" actId="478"/>
          <ac:spMkLst>
            <pc:docMk/>
            <pc:sldMk cId="1099810342" sldId="396"/>
            <ac:spMk id="12" creationId="{20BF2B17-E4D8-000A-1AA3-A5592BF71A7D}"/>
          </ac:spMkLst>
        </pc:spChg>
        <pc:spChg chg="del">
          <ac:chgData name="David Hensle" userId="ed2c6474-51d9-4b27-9519-aa156e96c9cb" providerId="ADAL" clId="{3D4353B2-B3E4-4891-9907-6BD7BC2065B8}" dt="2022-08-04T04:47:01.934" v="2314" actId="478"/>
          <ac:spMkLst>
            <pc:docMk/>
            <pc:sldMk cId="1099810342" sldId="396"/>
            <ac:spMk id="16" creationId="{91069669-7D1E-D3CA-B3FF-B776B2730142}"/>
          </ac:spMkLst>
        </pc:spChg>
        <pc:spChg chg="del">
          <ac:chgData name="David Hensle" userId="ed2c6474-51d9-4b27-9519-aa156e96c9cb" providerId="ADAL" clId="{3D4353B2-B3E4-4891-9907-6BD7BC2065B8}" dt="2022-08-04T04:47:01.934" v="2314" actId="478"/>
          <ac:spMkLst>
            <pc:docMk/>
            <pc:sldMk cId="1099810342" sldId="396"/>
            <ac:spMk id="18" creationId="{49054BA9-D71D-1FC0-0553-D7C3C6DA6D2D}"/>
          </ac:spMkLst>
        </pc:spChg>
        <pc:spChg chg="del">
          <ac:chgData name="David Hensle" userId="ed2c6474-51d9-4b27-9519-aa156e96c9cb" providerId="ADAL" clId="{3D4353B2-B3E4-4891-9907-6BD7BC2065B8}" dt="2022-08-04T04:47:01.934" v="2314" actId="478"/>
          <ac:spMkLst>
            <pc:docMk/>
            <pc:sldMk cId="1099810342" sldId="396"/>
            <ac:spMk id="20" creationId="{1C39479B-F77F-A00B-D518-6A0F208D428F}"/>
          </ac:spMkLst>
        </pc:spChg>
        <pc:spChg chg="del">
          <ac:chgData name="David Hensle" userId="ed2c6474-51d9-4b27-9519-aa156e96c9cb" providerId="ADAL" clId="{3D4353B2-B3E4-4891-9907-6BD7BC2065B8}" dt="2022-08-04T04:47:01.934" v="2314" actId="478"/>
          <ac:spMkLst>
            <pc:docMk/>
            <pc:sldMk cId="1099810342" sldId="396"/>
            <ac:spMk id="22" creationId="{37585F5A-E8FD-BAEC-5521-8365E5E59FCA}"/>
          </ac:spMkLst>
        </pc:spChg>
        <pc:spChg chg="del">
          <ac:chgData name="David Hensle" userId="ed2c6474-51d9-4b27-9519-aa156e96c9cb" providerId="ADAL" clId="{3D4353B2-B3E4-4891-9907-6BD7BC2065B8}" dt="2022-08-04T04:47:01.934" v="2314" actId="478"/>
          <ac:spMkLst>
            <pc:docMk/>
            <pc:sldMk cId="1099810342" sldId="396"/>
            <ac:spMk id="23" creationId="{F205997E-389E-76C7-7A7A-E780BF49A452}"/>
          </ac:spMkLst>
        </pc:spChg>
        <pc:spChg chg="del">
          <ac:chgData name="David Hensle" userId="ed2c6474-51d9-4b27-9519-aa156e96c9cb" providerId="ADAL" clId="{3D4353B2-B3E4-4891-9907-6BD7BC2065B8}" dt="2022-08-04T04:54:24.245" v="2579" actId="478"/>
          <ac:spMkLst>
            <pc:docMk/>
            <pc:sldMk cId="1099810342" sldId="396"/>
            <ac:spMk id="25" creationId="{E5848547-F359-3885-66B7-1E0B96AB900D}"/>
          </ac:spMkLst>
        </pc:spChg>
        <pc:spChg chg="add mod">
          <ac:chgData name="David Hensle" userId="ed2c6474-51d9-4b27-9519-aa156e96c9cb" providerId="ADAL" clId="{3D4353B2-B3E4-4891-9907-6BD7BC2065B8}" dt="2022-08-04T04:54:12.754" v="2577" actId="14100"/>
          <ac:spMkLst>
            <pc:docMk/>
            <pc:sldMk cId="1099810342" sldId="396"/>
            <ac:spMk id="26" creationId="{618552B1-E072-8B26-B5D2-465F6191631B}"/>
          </ac:spMkLst>
        </pc:spChg>
        <pc:spChg chg="add del mod">
          <ac:chgData name="David Hensle" userId="ed2c6474-51d9-4b27-9519-aa156e96c9cb" providerId="ADAL" clId="{3D4353B2-B3E4-4891-9907-6BD7BC2065B8}" dt="2022-08-04T04:53:32.675" v="2479" actId="478"/>
          <ac:spMkLst>
            <pc:docMk/>
            <pc:sldMk cId="1099810342" sldId="396"/>
            <ac:spMk id="27" creationId="{12484FFD-D92E-25FB-8CA9-4E9D1E37A98D}"/>
          </ac:spMkLst>
        </pc:spChg>
        <pc:spChg chg="del">
          <ac:chgData name="David Hensle" userId="ed2c6474-51d9-4b27-9519-aa156e96c9cb" providerId="ADAL" clId="{3D4353B2-B3E4-4891-9907-6BD7BC2065B8}" dt="2022-08-04T04:47:01.934" v="2314" actId="478"/>
          <ac:spMkLst>
            <pc:docMk/>
            <pc:sldMk cId="1099810342" sldId="396"/>
            <ac:spMk id="31" creationId="{1289509E-0013-1B99-489A-A07ACE541226}"/>
          </ac:spMkLst>
        </pc:spChg>
        <pc:picChg chg="add mod">
          <ac:chgData name="David Hensle" userId="ed2c6474-51d9-4b27-9519-aa156e96c9cb" providerId="ADAL" clId="{3D4353B2-B3E4-4891-9907-6BD7BC2065B8}" dt="2022-08-04T04:54:20.513" v="2578" actId="1076"/>
          <ac:picMkLst>
            <pc:docMk/>
            <pc:sldMk cId="1099810342" sldId="396"/>
            <ac:picMk id="6" creationId="{814403F9-A19A-E015-55AF-46B250D58B25}"/>
          </ac:picMkLst>
        </pc:picChg>
        <pc:cxnChg chg="del mod">
          <ac:chgData name="David Hensle" userId="ed2c6474-51d9-4b27-9519-aa156e96c9cb" providerId="ADAL" clId="{3D4353B2-B3E4-4891-9907-6BD7BC2065B8}" dt="2022-08-04T04:54:24.245" v="2579" actId="478"/>
          <ac:cxnSpMkLst>
            <pc:docMk/>
            <pc:sldMk cId="1099810342" sldId="396"/>
            <ac:cxnSpMk id="5" creationId="{46114AE5-886F-98EF-0378-2879190345A2}"/>
          </ac:cxnSpMkLst>
        </pc:cxnChg>
        <pc:cxnChg chg="del">
          <ac:chgData name="David Hensle" userId="ed2c6474-51d9-4b27-9519-aa156e96c9cb" providerId="ADAL" clId="{3D4353B2-B3E4-4891-9907-6BD7BC2065B8}" dt="2022-08-04T04:47:12.645" v="2315" actId="478"/>
          <ac:cxnSpMkLst>
            <pc:docMk/>
            <pc:sldMk cId="1099810342" sldId="396"/>
            <ac:cxnSpMk id="11" creationId="{1FB1B390-1607-E7D6-0682-F9A9EA210C86}"/>
          </ac:cxnSpMkLst>
        </pc:cxnChg>
        <pc:cxnChg chg="del">
          <ac:chgData name="David Hensle" userId="ed2c6474-51d9-4b27-9519-aa156e96c9cb" providerId="ADAL" clId="{3D4353B2-B3E4-4891-9907-6BD7BC2065B8}" dt="2022-08-04T04:47:01.934" v="2314" actId="478"/>
          <ac:cxnSpMkLst>
            <pc:docMk/>
            <pc:sldMk cId="1099810342" sldId="396"/>
            <ac:cxnSpMk id="13" creationId="{F063F28E-08DD-99BA-9E8A-7512195910C0}"/>
          </ac:cxnSpMkLst>
        </pc:cxnChg>
        <pc:cxnChg chg="del">
          <ac:chgData name="David Hensle" userId="ed2c6474-51d9-4b27-9519-aa156e96c9cb" providerId="ADAL" clId="{3D4353B2-B3E4-4891-9907-6BD7BC2065B8}" dt="2022-08-04T04:47:01.934" v="2314" actId="478"/>
          <ac:cxnSpMkLst>
            <pc:docMk/>
            <pc:sldMk cId="1099810342" sldId="396"/>
            <ac:cxnSpMk id="17" creationId="{2D0B70CD-1538-0A26-EE11-4C1395039220}"/>
          </ac:cxnSpMkLst>
        </pc:cxnChg>
        <pc:cxnChg chg="del">
          <ac:chgData name="David Hensle" userId="ed2c6474-51d9-4b27-9519-aa156e96c9cb" providerId="ADAL" clId="{3D4353B2-B3E4-4891-9907-6BD7BC2065B8}" dt="2022-08-04T04:47:01.934" v="2314" actId="478"/>
          <ac:cxnSpMkLst>
            <pc:docMk/>
            <pc:sldMk cId="1099810342" sldId="396"/>
            <ac:cxnSpMk id="19" creationId="{945EE123-79D2-0F0A-199A-B2671042B1FC}"/>
          </ac:cxnSpMkLst>
        </pc:cxnChg>
        <pc:cxnChg chg="del">
          <ac:chgData name="David Hensle" userId="ed2c6474-51d9-4b27-9519-aa156e96c9cb" providerId="ADAL" clId="{3D4353B2-B3E4-4891-9907-6BD7BC2065B8}" dt="2022-08-04T04:47:01.934" v="2314" actId="478"/>
          <ac:cxnSpMkLst>
            <pc:docMk/>
            <pc:sldMk cId="1099810342" sldId="396"/>
            <ac:cxnSpMk id="21" creationId="{B03D1D60-AEBE-2DD6-4D74-4862E20EA3CB}"/>
          </ac:cxnSpMkLst>
        </pc:cxnChg>
        <pc:cxnChg chg="del">
          <ac:chgData name="David Hensle" userId="ed2c6474-51d9-4b27-9519-aa156e96c9cb" providerId="ADAL" clId="{3D4353B2-B3E4-4891-9907-6BD7BC2065B8}" dt="2022-08-04T04:47:01.934" v="2314" actId="478"/>
          <ac:cxnSpMkLst>
            <pc:docMk/>
            <pc:sldMk cId="1099810342" sldId="396"/>
            <ac:cxnSpMk id="24" creationId="{4FFC465F-2051-A817-3D1C-0242EF320E59}"/>
          </ac:cxnSpMkLst>
        </pc:cxnChg>
      </pc:sldChg>
      <pc:sldChg chg="modSp add del mod">
        <pc:chgData name="David Hensle" userId="ed2c6474-51d9-4b27-9519-aa156e96c9cb" providerId="ADAL" clId="{3D4353B2-B3E4-4891-9907-6BD7BC2065B8}" dt="2022-08-04T06:35:29.930" v="5795" actId="47"/>
        <pc:sldMkLst>
          <pc:docMk/>
          <pc:sldMk cId="2203553171" sldId="397"/>
        </pc:sldMkLst>
        <pc:spChg chg="mod">
          <ac:chgData name="David Hensle" userId="ed2c6474-51d9-4b27-9519-aa156e96c9cb" providerId="ADAL" clId="{3D4353B2-B3E4-4891-9907-6BD7BC2065B8}" dt="2022-08-04T06:14:17.516" v="4464"/>
          <ac:spMkLst>
            <pc:docMk/>
            <pc:sldMk cId="2203553171" sldId="397"/>
            <ac:spMk id="12" creationId="{20BF2B17-E4D8-000A-1AA3-A5592BF71A7D}"/>
          </ac:spMkLst>
        </pc:spChg>
      </pc:sldChg>
      <pc:sldChg chg="addSp delSp modSp add mod ord">
        <pc:chgData name="David Hensle" userId="ed2c6474-51d9-4b27-9519-aa156e96c9cb" providerId="ADAL" clId="{3D4353B2-B3E4-4891-9907-6BD7BC2065B8}" dt="2022-08-04T05:10:04.385" v="2971" actId="1076"/>
        <pc:sldMkLst>
          <pc:docMk/>
          <pc:sldMk cId="719726745" sldId="398"/>
        </pc:sldMkLst>
        <pc:spChg chg="mod">
          <ac:chgData name="David Hensle" userId="ed2c6474-51d9-4b27-9519-aa156e96c9cb" providerId="ADAL" clId="{3D4353B2-B3E4-4891-9907-6BD7BC2065B8}" dt="2022-08-04T04:55:03.816" v="2585" actId="20577"/>
          <ac:spMkLst>
            <pc:docMk/>
            <pc:sldMk cId="719726745" sldId="398"/>
            <ac:spMk id="2" creationId="{0F27FCAD-5D4B-407A-8816-E7FD37BBB59B}"/>
          </ac:spMkLst>
        </pc:spChg>
        <pc:spChg chg="mod">
          <ac:chgData name="David Hensle" userId="ed2c6474-51d9-4b27-9519-aa156e96c9cb" providerId="ADAL" clId="{3D4353B2-B3E4-4891-9907-6BD7BC2065B8}" dt="2022-08-04T05:08:13.686" v="2946" actId="20577"/>
          <ac:spMkLst>
            <pc:docMk/>
            <pc:sldMk cId="719726745" sldId="398"/>
            <ac:spMk id="3" creationId="{FC3D268B-9D35-41C2-AAB0-0263BA818F71}"/>
          </ac:spMkLst>
        </pc:spChg>
        <pc:graphicFrameChg chg="add mod modGraphic">
          <ac:chgData name="David Hensle" userId="ed2c6474-51d9-4b27-9519-aa156e96c9cb" providerId="ADAL" clId="{3D4353B2-B3E4-4891-9907-6BD7BC2065B8}" dt="2022-08-04T05:07:10.008" v="2894" actId="122"/>
          <ac:graphicFrameMkLst>
            <pc:docMk/>
            <pc:sldMk cId="719726745" sldId="398"/>
            <ac:graphicFrameMk id="4" creationId="{85510C62-826F-2F1B-025D-8053EE429327}"/>
          </ac:graphicFrameMkLst>
        </pc:graphicFrameChg>
        <pc:graphicFrameChg chg="add del mod">
          <ac:chgData name="David Hensle" userId="ed2c6474-51d9-4b27-9519-aa156e96c9cb" providerId="ADAL" clId="{3D4353B2-B3E4-4891-9907-6BD7BC2065B8}" dt="2022-08-04T05:08:18.832" v="2948"/>
          <ac:graphicFrameMkLst>
            <pc:docMk/>
            <pc:sldMk cId="719726745" sldId="398"/>
            <ac:graphicFrameMk id="5" creationId="{BC3DB183-96BC-054A-B6A1-2A2310D83F07}"/>
          </ac:graphicFrameMkLst>
        </pc:graphicFrameChg>
        <pc:graphicFrameChg chg="del mod">
          <ac:chgData name="David Hensle" userId="ed2c6474-51d9-4b27-9519-aa156e96c9cb" providerId="ADAL" clId="{3D4353B2-B3E4-4891-9907-6BD7BC2065B8}" dt="2022-08-04T05:06:03.411" v="2874" actId="478"/>
          <ac:graphicFrameMkLst>
            <pc:docMk/>
            <pc:sldMk cId="719726745" sldId="398"/>
            <ac:graphicFrameMk id="6" creationId="{1DB0A64E-0D63-CA35-43F2-E2FA445AE256}"/>
          </ac:graphicFrameMkLst>
        </pc:graphicFrameChg>
        <pc:graphicFrameChg chg="add mod modGraphic">
          <ac:chgData name="David Hensle" userId="ed2c6474-51d9-4b27-9519-aa156e96c9cb" providerId="ADAL" clId="{3D4353B2-B3E4-4891-9907-6BD7BC2065B8}" dt="2022-08-04T05:10:04.385" v="2971" actId="1076"/>
          <ac:graphicFrameMkLst>
            <pc:docMk/>
            <pc:sldMk cId="719726745" sldId="398"/>
            <ac:graphicFrameMk id="7" creationId="{8C6941FB-DEAE-4D1A-DFF9-81DF35218713}"/>
          </ac:graphicFrameMkLst>
        </pc:graphicFrameChg>
      </pc:sldChg>
      <pc:sldChg chg="addSp delSp modSp add mod modAnim">
        <pc:chgData name="David Hensle" userId="ed2c6474-51d9-4b27-9519-aa156e96c9cb" providerId="ADAL" clId="{3D4353B2-B3E4-4891-9907-6BD7BC2065B8}" dt="2022-08-04T06:43:32.256" v="6574" actId="20577"/>
        <pc:sldMkLst>
          <pc:docMk/>
          <pc:sldMk cId="572941359" sldId="399"/>
        </pc:sldMkLst>
        <pc:spChg chg="mod">
          <ac:chgData name="David Hensle" userId="ed2c6474-51d9-4b27-9519-aa156e96c9cb" providerId="ADAL" clId="{3D4353B2-B3E4-4891-9907-6BD7BC2065B8}" dt="2022-08-04T06:16:23.345" v="4533" actId="20577"/>
          <ac:spMkLst>
            <pc:docMk/>
            <pc:sldMk cId="572941359" sldId="399"/>
            <ac:spMk id="2" creationId="{6A670922-67C4-7407-1F73-913764D4B5CD}"/>
          </ac:spMkLst>
        </pc:spChg>
        <pc:spChg chg="del">
          <ac:chgData name="David Hensle" userId="ed2c6474-51d9-4b27-9519-aa156e96c9cb" providerId="ADAL" clId="{3D4353B2-B3E4-4891-9907-6BD7BC2065B8}" dt="2022-08-04T04:58:34.220" v="2733" actId="478"/>
          <ac:spMkLst>
            <pc:docMk/>
            <pc:sldMk cId="572941359" sldId="399"/>
            <ac:spMk id="10" creationId="{CC34B74E-D2EA-6104-D3DA-8CE312303EC1}"/>
          </ac:spMkLst>
        </pc:spChg>
        <pc:spChg chg="del">
          <ac:chgData name="David Hensle" userId="ed2c6474-51d9-4b27-9519-aa156e96c9cb" providerId="ADAL" clId="{3D4353B2-B3E4-4891-9907-6BD7BC2065B8}" dt="2022-08-04T04:58:43.302" v="2734" actId="478"/>
          <ac:spMkLst>
            <pc:docMk/>
            <pc:sldMk cId="572941359" sldId="399"/>
            <ac:spMk id="12" creationId="{20BF2B17-E4D8-000A-1AA3-A5592BF71A7D}"/>
          </ac:spMkLst>
        </pc:spChg>
        <pc:spChg chg="del">
          <ac:chgData name="David Hensle" userId="ed2c6474-51d9-4b27-9519-aa156e96c9cb" providerId="ADAL" clId="{3D4353B2-B3E4-4891-9907-6BD7BC2065B8}" dt="2022-08-04T04:58:43.302" v="2734" actId="478"/>
          <ac:spMkLst>
            <pc:docMk/>
            <pc:sldMk cId="572941359" sldId="399"/>
            <ac:spMk id="14" creationId="{ECAC06CB-D30C-4730-91CF-D9B408178EC0}"/>
          </ac:spMkLst>
        </pc:spChg>
        <pc:spChg chg="del">
          <ac:chgData name="David Hensle" userId="ed2c6474-51d9-4b27-9519-aa156e96c9cb" providerId="ADAL" clId="{3D4353B2-B3E4-4891-9907-6BD7BC2065B8}" dt="2022-08-04T04:58:43.302" v="2734" actId="478"/>
          <ac:spMkLst>
            <pc:docMk/>
            <pc:sldMk cId="572941359" sldId="399"/>
            <ac:spMk id="16" creationId="{91069669-7D1E-D3CA-B3FF-B776B2730142}"/>
          </ac:spMkLst>
        </pc:spChg>
        <pc:spChg chg="del">
          <ac:chgData name="David Hensle" userId="ed2c6474-51d9-4b27-9519-aa156e96c9cb" providerId="ADAL" clId="{3D4353B2-B3E4-4891-9907-6BD7BC2065B8}" dt="2022-08-04T04:58:43.302" v="2734" actId="478"/>
          <ac:spMkLst>
            <pc:docMk/>
            <pc:sldMk cId="572941359" sldId="399"/>
            <ac:spMk id="18" creationId="{49054BA9-D71D-1FC0-0553-D7C3C6DA6D2D}"/>
          </ac:spMkLst>
        </pc:spChg>
        <pc:spChg chg="del">
          <ac:chgData name="David Hensle" userId="ed2c6474-51d9-4b27-9519-aa156e96c9cb" providerId="ADAL" clId="{3D4353B2-B3E4-4891-9907-6BD7BC2065B8}" dt="2022-08-04T04:58:43.302" v="2734" actId="478"/>
          <ac:spMkLst>
            <pc:docMk/>
            <pc:sldMk cId="572941359" sldId="399"/>
            <ac:spMk id="20" creationId="{1C39479B-F77F-A00B-D518-6A0F208D428F}"/>
          </ac:spMkLst>
        </pc:spChg>
        <pc:spChg chg="del">
          <ac:chgData name="David Hensle" userId="ed2c6474-51d9-4b27-9519-aa156e96c9cb" providerId="ADAL" clId="{3D4353B2-B3E4-4891-9907-6BD7BC2065B8}" dt="2022-08-04T04:58:43.302" v="2734" actId="478"/>
          <ac:spMkLst>
            <pc:docMk/>
            <pc:sldMk cId="572941359" sldId="399"/>
            <ac:spMk id="23" creationId="{F205997E-389E-76C7-7A7A-E780BF49A452}"/>
          </ac:spMkLst>
        </pc:spChg>
        <pc:spChg chg="del">
          <ac:chgData name="David Hensle" userId="ed2c6474-51d9-4b27-9519-aa156e96c9cb" providerId="ADAL" clId="{3D4353B2-B3E4-4891-9907-6BD7BC2065B8}" dt="2022-08-04T04:58:34.220" v="2733" actId="478"/>
          <ac:spMkLst>
            <pc:docMk/>
            <pc:sldMk cId="572941359" sldId="399"/>
            <ac:spMk id="25" creationId="{E5848547-F359-3885-66B7-1E0B96AB900D}"/>
          </ac:spMkLst>
        </pc:spChg>
        <pc:spChg chg="add mod">
          <ac:chgData name="David Hensle" userId="ed2c6474-51d9-4b27-9519-aa156e96c9cb" providerId="ADAL" clId="{3D4353B2-B3E4-4891-9907-6BD7BC2065B8}" dt="2022-08-04T06:08:53.912" v="3800" actId="20577"/>
          <ac:spMkLst>
            <pc:docMk/>
            <pc:sldMk cId="572941359" sldId="399"/>
            <ac:spMk id="26" creationId="{4BD82D6B-623B-A00F-443F-DC6082E7C23D}"/>
          </ac:spMkLst>
        </pc:spChg>
        <pc:spChg chg="add mod">
          <ac:chgData name="David Hensle" userId="ed2c6474-51d9-4b27-9519-aa156e96c9cb" providerId="ADAL" clId="{3D4353B2-B3E4-4891-9907-6BD7BC2065B8}" dt="2022-08-04T06:43:32.256" v="6574" actId="20577"/>
          <ac:spMkLst>
            <pc:docMk/>
            <pc:sldMk cId="572941359" sldId="399"/>
            <ac:spMk id="27" creationId="{46961F4F-48BE-0C2D-93E5-B2CF2877D37B}"/>
          </ac:spMkLst>
        </pc:spChg>
        <pc:spChg chg="del">
          <ac:chgData name="David Hensle" userId="ed2c6474-51d9-4b27-9519-aa156e96c9cb" providerId="ADAL" clId="{3D4353B2-B3E4-4891-9907-6BD7BC2065B8}" dt="2022-08-04T04:58:43.302" v="2734" actId="478"/>
          <ac:spMkLst>
            <pc:docMk/>
            <pc:sldMk cId="572941359" sldId="399"/>
            <ac:spMk id="31" creationId="{1289509E-0013-1B99-489A-A07ACE541226}"/>
          </ac:spMkLst>
        </pc:spChg>
        <pc:cxnChg chg="del mod">
          <ac:chgData name="David Hensle" userId="ed2c6474-51d9-4b27-9519-aa156e96c9cb" providerId="ADAL" clId="{3D4353B2-B3E4-4891-9907-6BD7BC2065B8}" dt="2022-08-04T04:58:34.220" v="2733" actId="478"/>
          <ac:cxnSpMkLst>
            <pc:docMk/>
            <pc:sldMk cId="572941359" sldId="399"/>
            <ac:cxnSpMk id="5" creationId="{46114AE5-886F-98EF-0378-2879190345A2}"/>
          </ac:cxnSpMkLst>
        </pc:cxnChg>
        <pc:cxnChg chg="del">
          <ac:chgData name="David Hensle" userId="ed2c6474-51d9-4b27-9519-aa156e96c9cb" providerId="ADAL" clId="{3D4353B2-B3E4-4891-9907-6BD7BC2065B8}" dt="2022-08-04T04:58:34.220" v="2733" actId="478"/>
          <ac:cxnSpMkLst>
            <pc:docMk/>
            <pc:sldMk cId="572941359" sldId="399"/>
            <ac:cxnSpMk id="11" creationId="{1FB1B390-1607-E7D6-0682-F9A9EA210C86}"/>
          </ac:cxnSpMkLst>
        </pc:cxnChg>
        <pc:cxnChg chg="del">
          <ac:chgData name="David Hensle" userId="ed2c6474-51d9-4b27-9519-aa156e96c9cb" providerId="ADAL" clId="{3D4353B2-B3E4-4891-9907-6BD7BC2065B8}" dt="2022-08-04T04:58:43.302" v="2734" actId="478"/>
          <ac:cxnSpMkLst>
            <pc:docMk/>
            <pc:sldMk cId="572941359" sldId="399"/>
            <ac:cxnSpMk id="13" creationId="{F063F28E-08DD-99BA-9E8A-7512195910C0}"/>
          </ac:cxnSpMkLst>
        </pc:cxnChg>
        <pc:cxnChg chg="del">
          <ac:chgData name="David Hensle" userId="ed2c6474-51d9-4b27-9519-aa156e96c9cb" providerId="ADAL" clId="{3D4353B2-B3E4-4891-9907-6BD7BC2065B8}" dt="2022-08-04T04:58:43.302" v="2734" actId="478"/>
          <ac:cxnSpMkLst>
            <pc:docMk/>
            <pc:sldMk cId="572941359" sldId="399"/>
            <ac:cxnSpMk id="15" creationId="{DFE6B308-BFD4-CB07-7D20-5543D4E83077}"/>
          </ac:cxnSpMkLst>
        </pc:cxnChg>
        <pc:cxnChg chg="del">
          <ac:chgData name="David Hensle" userId="ed2c6474-51d9-4b27-9519-aa156e96c9cb" providerId="ADAL" clId="{3D4353B2-B3E4-4891-9907-6BD7BC2065B8}" dt="2022-08-04T04:58:43.302" v="2734" actId="478"/>
          <ac:cxnSpMkLst>
            <pc:docMk/>
            <pc:sldMk cId="572941359" sldId="399"/>
            <ac:cxnSpMk id="17" creationId="{2D0B70CD-1538-0A26-EE11-4C1395039220}"/>
          </ac:cxnSpMkLst>
        </pc:cxnChg>
        <pc:cxnChg chg="del">
          <ac:chgData name="David Hensle" userId="ed2c6474-51d9-4b27-9519-aa156e96c9cb" providerId="ADAL" clId="{3D4353B2-B3E4-4891-9907-6BD7BC2065B8}" dt="2022-08-04T04:58:43.302" v="2734" actId="478"/>
          <ac:cxnSpMkLst>
            <pc:docMk/>
            <pc:sldMk cId="572941359" sldId="399"/>
            <ac:cxnSpMk id="19" creationId="{945EE123-79D2-0F0A-199A-B2671042B1FC}"/>
          </ac:cxnSpMkLst>
        </pc:cxnChg>
        <pc:cxnChg chg="del">
          <ac:chgData name="David Hensle" userId="ed2c6474-51d9-4b27-9519-aa156e96c9cb" providerId="ADAL" clId="{3D4353B2-B3E4-4891-9907-6BD7BC2065B8}" dt="2022-08-04T04:58:43.302" v="2734" actId="478"/>
          <ac:cxnSpMkLst>
            <pc:docMk/>
            <pc:sldMk cId="572941359" sldId="399"/>
            <ac:cxnSpMk id="21" creationId="{B03D1D60-AEBE-2DD6-4D74-4862E20EA3CB}"/>
          </ac:cxnSpMkLst>
        </pc:cxnChg>
      </pc:sldChg>
      <pc:sldChg chg="addSp delSp modSp add mod">
        <pc:chgData name="David Hensle" userId="ed2c6474-51d9-4b27-9519-aa156e96c9cb" providerId="ADAL" clId="{3D4353B2-B3E4-4891-9907-6BD7BC2065B8}" dt="2022-08-04T05:33:04.906" v="3184" actId="1076"/>
        <pc:sldMkLst>
          <pc:docMk/>
          <pc:sldMk cId="2294418055" sldId="400"/>
        </pc:sldMkLst>
        <pc:spChg chg="mod">
          <ac:chgData name="David Hensle" userId="ed2c6474-51d9-4b27-9519-aa156e96c9cb" providerId="ADAL" clId="{3D4353B2-B3E4-4891-9907-6BD7BC2065B8}" dt="2022-08-04T05:10:38.798" v="2977" actId="20577"/>
          <ac:spMkLst>
            <pc:docMk/>
            <pc:sldMk cId="2294418055" sldId="400"/>
            <ac:spMk id="2" creationId="{0F27FCAD-5D4B-407A-8816-E7FD37BBB59B}"/>
          </ac:spMkLst>
        </pc:spChg>
        <pc:spChg chg="mod">
          <ac:chgData name="David Hensle" userId="ed2c6474-51d9-4b27-9519-aa156e96c9cb" providerId="ADAL" clId="{3D4353B2-B3E4-4891-9907-6BD7BC2065B8}" dt="2022-08-04T05:32:58.191" v="3182" actId="20577"/>
          <ac:spMkLst>
            <pc:docMk/>
            <pc:sldMk cId="2294418055" sldId="400"/>
            <ac:spMk id="3" creationId="{FC3D268B-9D35-41C2-AAB0-0263BA818F71}"/>
          </ac:spMkLst>
        </pc:spChg>
        <pc:spChg chg="add mod">
          <ac:chgData name="David Hensle" userId="ed2c6474-51d9-4b27-9519-aa156e96c9cb" providerId="ADAL" clId="{3D4353B2-B3E4-4891-9907-6BD7BC2065B8}" dt="2022-08-04T05:33:04.906" v="3184" actId="1076"/>
          <ac:spMkLst>
            <pc:docMk/>
            <pc:sldMk cId="2294418055" sldId="400"/>
            <ac:spMk id="8" creationId="{930164DD-8ACA-B2A8-FB4F-726FEB167FAC}"/>
          </ac:spMkLst>
        </pc:spChg>
        <pc:graphicFrameChg chg="del">
          <ac:chgData name="David Hensle" userId="ed2c6474-51d9-4b27-9519-aa156e96c9cb" providerId="ADAL" clId="{3D4353B2-B3E4-4891-9907-6BD7BC2065B8}" dt="2022-08-04T05:10:43.417" v="2978" actId="478"/>
          <ac:graphicFrameMkLst>
            <pc:docMk/>
            <pc:sldMk cId="2294418055" sldId="400"/>
            <ac:graphicFrameMk id="4" creationId="{85510C62-826F-2F1B-025D-8053EE429327}"/>
          </ac:graphicFrameMkLst>
        </pc:graphicFrameChg>
        <pc:graphicFrameChg chg="add mod modGraphic">
          <ac:chgData name="David Hensle" userId="ed2c6474-51d9-4b27-9519-aa156e96c9cb" providerId="ADAL" clId="{3D4353B2-B3E4-4891-9907-6BD7BC2065B8}" dt="2022-08-04T05:33:02.213" v="3183" actId="1076"/>
          <ac:graphicFrameMkLst>
            <pc:docMk/>
            <pc:sldMk cId="2294418055" sldId="400"/>
            <ac:graphicFrameMk id="5" creationId="{253BB1CF-114D-0AD1-843D-FD199553E2BF}"/>
          </ac:graphicFrameMkLst>
        </pc:graphicFrameChg>
        <pc:graphicFrameChg chg="del">
          <ac:chgData name="David Hensle" userId="ed2c6474-51d9-4b27-9519-aa156e96c9cb" providerId="ADAL" clId="{3D4353B2-B3E4-4891-9907-6BD7BC2065B8}" dt="2022-08-04T05:10:43.417" v="2978" actId="478"/>
          <ac:graphicFrameMkLst>
            <pc:docMk/>
            <pc:sldMk cId="2294418055" sldId="400"/>
            <ac:graphicFrameMk id="7" creationId="{8C6941FB-DEAE-4D1A-DFF9-81DF35218713}"/>
          </ac:graphicFrameMkLst>
        </pc:graphicFrameChg>
      </pc:sldChg>
      <pc:sldChg chg="add del">
        <pc:chgData name="David Hensle" userId="ed2c6474-51d9-4b27-9519-aa156e96c9cb" providerId="ADAL" clId="{3D4353B2-B3E4-4891-9907-6BD7BC2065B8}" dt="2022-08-04T06:16:36.908" v="4534" actId="47"/>
        <pc:sldMkLst>
          <pc:docMk/>
          <pc:sldMk cId="1367138201" sldId="401"/>
        </pc:sldMkLst>
      </pc:sldChg>
      <pc:sldChg chg="add del">
        <pc:chgData name="David Hensle" userId="ed2c6474-51d9-4b27-9519-aa156e96c9cb" providerId="ADAL" clId="{3D4353B2-B3E4-4891-9907-6BD7BC2065B8}" dt="2022-08-04T06:14:02.647" v="4463" actId="47"/>
        <pc:sldMkLst>
          <pc:docMk/>
          <pc:sldMk cId="3518839473" sldId="401"/>
        </pc:sldMkLst>
      </pc:sldChg>
      <pc:sldChg chg="add del">
        <pc:chgData name="David Hensle" userId="ed2c6474-51d9-4b27-9519-aa156e96c9cb" providerId="ADAL" clId="{3D4353B2-B3E4-4891-9907-6BD7BC2065B8}" dt="2022-08-04T06:16:42.557" v="4536" actId="47"/>
        <pc:sldMkLst>
          <pc:docMk/>
          <pc:sldMk cId="2543971350" sldId="402"/>
        </pc:sldMkLst>
      </pc:sldChg>
      <pc:sldChg chg="addSp delSp modSp add mod modAnim">
        <pc:chgData name="David Hensle" userId="ed2c6474-51d9-4b27-9519-aa156e96c9cb" providerId="ADAL" clId="{3D4353B2-B3E4-4891-9907-6BD7BC2065B8}" dt="2022-08-04T06:36:05.252" v="5800"/>
        <pc:sldMkLst>
          <pc:docMk/>
          <pc:sldMk cId="670910512" sldId="403"/>
        </pc:sldMkLst>
        <pc:spChg chg="mod">
          <ac:chgData name="David Hensle" userId="ed2c6474-51d9-4b27-9519-aa156e96c9cb" providerId="ADAL" clId="{3D4353B2-B3E4-4891-9907-6BD7BC2065B8}" dt="2022-08-04T06:21:36.093" v="4938" actId="20577"/>
          <ac:spMkLst>
            <pc:docMk/>
            <pc:sldMk cId="670910512" sldId="403"/>
            <ac:spMk id="2" creationId="{6A670922-67C4-7407-1F73-913764D4B5CD}"/>
          </ac:spMkLst>
        </pc:spChg>
        <pc:spChg chg="del">
          <ac:chgData name="David Hensle" userId="ed2c6474-51d9-4b27-9519-aa156e96c9cb" providerId="ADAL" clId="{3D4353B2-B3E4-4891-9907-6BD7BC2065B8}" dt="2022-08-04T06:17:30.168" v="4538" actId="478"/>
          <ac:spMkLst>
            <pc:docMk/>
            <pc:sldMk cId="670910512" sldId="403"/>
            <ac:spMk id="10" creationId="{CC34B74E-D2EA-6104-D3DA-8CE312303EC1}"/>
          </ac:spMkLst>
        </pc:spChg>
        <pc:spChg chg="del">
          <ac:chgData name="David Hensle" userId="ed2c6474-51d9-4b27-9519-aa156e96c9cb" providerId="ADAL" clId="{3D4353B2-B3E4-4891-9907-6BD7BC2065B8}" dt="2022-08-04T06:17:30.168" v="4538" actId="478"/>
          <ac:spMkLst>
            <pc:docMk/>
            <pc:sldMk cId="670910512" sldId="403"/>
            <ac:spMk id="14" creationId="{ECAC06CB-D30C-4730-91CF-D9B408178EC0}"/>
          </ac:spMkLst>
        </pc:spChg>
        <pc:spChg chg="del">
          <ac:chgData name="David Hensle" userId="ed2c6474-51d9-4b27-9519-aa156e96c9cb" providerId="ADAL" clId="{3D4353B2-B3E4-4891-9907-6BD7BC2065B8}" dt="2022-08-04T06:17:30.168" v="4538" actId="478"/>
          <ac:spMkLst>
            <pc:docMk/>
            <pc:sldMk cId="670910512" sldId="403"/>
            <ac:spMk id="16" creationId="{91069669-7D1E-D3CA-B3FF-B776B2730142}"/>
          </ac:spMkLst>
        </pc:spChg>
        <pc:spChg chg="del">
          <ac:chgData name="David Hensle" userId="ed2c6474-51d9-4b27-9519-aa156e96c9cb" providerId="ADAL" clId="{3D4353B2-B3E4-4891-9907-6BD7BC2065B8}" dt="2022-08-04T06:17:30.168" v="4538" actId="478"/>
          <ac:spMkLst>
            <pc:docMk/>
            <pc:sldMk cId="670910512" sldId="403"/>
            <ac:spMk id="18" creationId="{49054BA9-D71D-1FC0-0553-D7C3C6DA6D2D}"/>
          </ac:spMkLst>
        </pc:spChg>
        <pc:spChg chg="del">
          <ac:chgData name="David Hensle" userId="ed2c6474-51d9-4b27-9519-aa156e96c9cb" providerId="ADAL" clId="{3D4353B2-B3E4-4891-9907-6BD7BC2065B8}" dt="2022-08-04T06:17:30.168" v="4538" actId="478"/>
          <ac:spMkLst>
            <pc:docMk/>
            <pc:sldMk cId="670910512" sldId="403"/>
            <ac:spMk id="20" creationId="{1C39479B-F77F-A00B-D518-6A0F208D428F}"/>
          </ac:spMkLst>
        </pc:spChg>
        <pc:spChg chg="del">
          <ac:chgData name="David Hensle" userId="ed2c6474-51d9-4b27-9519-aa156e96c9cb" providerId="ADAL" clId="{3D4353B2-B3E4-4891-9907-6BD7BC2065B8}" dt="2022-08-04T06:17:30.168" v="4538" actId="478"/>
          <ac:spMkLst>
            <pc:docMk/>
            <pc:sldMk cId="670910512" sldId="403"/>
            <ac:spMk id="22" creationId="{37585F5A-E8FD-BAEC-5521-8365E5E59FCA}"/>
          </ac:spMkLst>
        </pc:spChg>
        <pc:spChg chg="del">
          <ac:chgData name="David Hensle" userId="ed2c6474-51d9-4b27-9519-aa156e96c9cb" providerId="ADAL" clId="{3D4353B2-B3E4-4891-9907-6BD7BC2065B8}" dt="2022-08-04T06:17:30.168" v="4538" actId="478"/>
          <ac:spMkLst>
            <pc:docMk/>
            <pc:sldMk cId="670910512" sldId="403"/>
            <ac:spMk id="25" creationId="{E5848547-F359-3885-66B7-1E0B96AB900D}"/>
          </ac:spMkLst>
        </pc:spChg>
        <pc:spChg chg="add mod">
          <ac:chgData name="David Hensle" userId="ed2c6474-51d9-4b27-9519-aa156e96c9cb" providerId="ADAL" clId="{3D4353B2-B3E4-4891-9907-6BD7BC2065B8}" dt="2022-08-04T06:20:30.107" v="4864" actId="20577"/>
          <ac:spMkLst>
            <pc:docMk/>
            <pc:sldMk cId="670910512" sldId="403"/>
            <ac:spMk id="26" creationId="{8985E505-72FD-82D6-2A46-CA4E6DB8ADAF}"/>
          </ac:spMkLst>
        </pc:spChg>
        <pc:cxnChg chg="del mod">
          <ac:chgData name="David Hensle" userId="ed2c6474-51d9-4b27-9519-aa156e96c9cb" providerId="ADAL" clId="{3D4353B2-B3E4-4891-9907-6BD7BC2065B8}" dt="2022-08-04T06:17:30.168" v="4538" actId="478"/>
          <ac:cxnSpMkLst>
            <pc:docMk/>
            <pc:sldMk cId="670910512" sldId="403"/>
            <ac:cxnSpMk id="5" creationId="{46114AE5-886F-98EF-0378-2879190345A2}"/>
          </ac:cxnSpMkLst>
        </pc:cxnChg>
        <pc:cxnChg chg="del">
          <ac:chgData name="David Hensle" userId="ed2c6474-51d9-4b27-9519-aa156e96c9cb" providerId="ADAL" clId="{3D4353B2-B3E4-4891-9907-6BD7BC2065B8}" dt="2022-08-04T06:17:30.168" v="4538" actId="478"/>
          <ac:cxnSpMkLst>
            <pc:docMk/>
            <pc:sldMk cId="670910512" sldId="403"/>
            <ac:cxnSpMk id="11" creationId="{1FB1B390-1607-E7D6-0682-F9A9EA210C86}"/>
          </ac:cxnSpMkLst>
        </pc:cxnChg>
        <pc:cxnChg chg="del">
          <ac:chgData name="David Hensle" userId="ed2c6474-51d9-4b27-9519-aa156e96c9cb" providerId="ADAL" clId="{3D4353B2-B3E4-4891-9907-6BD7BC2065B8}" dt="2022-08-04T06:17:30.168" v="4538" actId="478"/>
          <ac:cxnSpMkLst>
            <pc:docMk/>
            <pc:sldMk cId="670910512" sldId="403"/>
            <ac:cxnSpMk id="15" creationId="{DFE6B308-BFD4-CB07-7D20-5543D4E83077}"/>
          </ac:cxnSpMkLst>
        </pc:cxnChg>
        <pc:cxnChg chg="del">
          <ac:chgData name="David Hensle" userId="ed2c6474-51d9-4b27-9519-aa156e96c9cb" providerId="ADAL" clId="{3D4353B2-B3E4-4891-9907-6BD7BC2065B8}" dt="2022-08-04T06:17:30.168" v="4538" actId="478"/>
          <ac:cxnSpMkLst>
            <pc:docMk/>
            <pc:sldMk cId="670910512" sldId="403"/>
            <ac:cxnSpMk id="17" creationId="{2D0B70CD-1538-0A26-EE11-4C1395039220}"/>
          </ac:cxnSpMkLst>
        </pc:cxnChg>
        <pc:cxnChg chg="del">
          <ac:chgData name="David Hensle" userId="ed2c6474-51d9-4b27-9519-aa156e96c9cb" providerId="ADAL" clId="{3D4353B2-B3E4-4891-9907-6BD7BC2065B8}" dt="2022-08-04T06:17:30.168" v="4538" actId="478"/>
          <ac:cxnSpMkLst>
            <pc:docMk/>
            <pc:sldMk cId="670910512" sldId="403"/>
            <ac:cxnSpMk id="19" creationId="{945EE123-79D2-0F0A-199A-B2671042B1FC}"/>
          </ac:cxnSpMkLst>
        </pc:cxnChg>
        <pc:cxnChg chg="del">
          <ac:chgData name="David Hensle" userId="ed2c6474-51d9-4b27-9519-aa156e96c9cb" providerId="ADAL" clId="{3D4353B2-B3E4-4891-9907-6BD7BC2065B8}" dt="2022-08-04T06:17:30.168" v="4538" actId="478"/>
          <ac:cxnSpMkLst>
            <pc:docMk/>
            <pc:sldMk cId="670910512" sldId="403"/>
            <ac:cxnSpMk id="21" creationId="{B03D1D60-AEBE-2DD6-4D74-4862E20EA3CB}"/>
          </ac:cxnSpMkLst>
        </pc:cxnChg>
        <pc:cxnChg chg="del">
          <ac:chgData name="David Hensle" userId="ed2c6474-51d9-4b27-9519-aa156e96c9cb" providerId="ADAL" clId="{3D4353B2-B3E4-4891-9907-6BD7BC2065B8}" dt="2022-08-04T06:17:30.168" v="4538" actId="478"/>
          <ac:cxnSpMkLst>
            <pc:docMk/>
            <pc:sldMk cId="670910512" sldId="403"/>
            <ac:cxnSpMk id="24" creationId="{4FFC465F-2051-A817-3D1C-0242EF320E59}"/>
          </ac:cxnSpMkLst>
        </pc:cxnChg>
      </pc:sldChg>
      <pc:sldChg chg="addSp delSp modSp add mod modAnim">
        <pc:chgData name="David Hensle" userId="ed2c6474-51d9-4b27-9519-aa156e96c9cb" providerId="ADAL" clId="{3D4353B2-B3E4-4891-9907-6BD7BC2065B8}" dt="2022-08-04T06:36:09.878" v="5801"/>
        <pc:sldMkLst>
          <pc:docMk/>
          <pc:sldMk cId="4176090850" sldId="404"/>
        </pc:sldMkLst>
        <pc:spChg chg="mod">
          <ac:chgData name="David Hensle" userId="ed2c6474-51d9-4b27-9519-aa156e96c9cb" providerId="ADAL" clId="{3D4353B2-B3E4-4891-9907-6BD7BC2065B8}" dt="2022-08-04T06:34:07.590" v="5791" actId="20577"/>
          <ac:spMkLst>
            <pc:docMk/>
            <pc:sldMk cId="4176090850" sldId="404"/>
            <ac:spMk id="2" creationId="{6A670922-67C4-7407-1F73-913764D4B5CD}"/>
          </ac:spMkLst>
        </pc:spChg>
        <pc:spChg chg="add del">
          <ac:chgData name="David Hensle" userId="ed2c6474-51d9-4b27-9519-aa156e96c9cb" providerId="ADAL" clId="{3D4353B2-B3E4-4891-9907-6BD7BC2065B8}" dt="2022-08-04T06:23:23.271" v="4946" actId="478"/>
          <ac:spMkLst>
            <pc:docMk/>
            <pc:sldMk cId="4176090850" sldId="404"/>
            <ac:spMk id="10" creationId="{CC34B74E-D2EA-6104-D3DA-8CE312303EC1}"/>
          </ac:spMkLst>
        </pc:spChg>
        <pc:spChg chg="add del">
          <ac:chgData name="David Hensle" userId="ed2c6474-51d9-4b27-9519-aa156e96c9cb" providerId="ADAL" clId="{3D4353B2-B3E4-4891-9907-6BD7BC2065B8}" dt="2022-08-04T06:23:23.271" v="4946" actId="478"/>
          <ac:spMkLst>
            <pc:docMk/>
            <pc:sldMk cId="4176090850" sldId="404"/>
            <ac:spMk id="12" creationId="{20BF2B17-E4D8-000A-1AA3-A5592BF71A7D}"/>
          </ac:spMkLst>
        </pc:spChg>
        <pc:spChg chg="add del">
          <ac:chgData name="David Hensle" userId="ed2c6474-51d9-4b27-9519-aa156e96c9cb" providerId="ADAL" clId="{3D4353B2-B3E4-4891-9907-6BD7BC2065B8}" dt="2022-08-04T06:23:23.271" v="4946" actId="478"/>
          <ac:spMkLst>
            <pc:docMk/>
            <pc:sldMk cId="4176090850" sldId="404"/>
            <ac:spMk id="14" creationId="{ECAC06CB-D30C-4730-91CF-D9B408178EC0}"/>
          </ac:spMkLst>
        </pc:spChg>
        <pc:spChg chg="add del">
          <ac:chgData name="David Hensle" userId="ed2c6474-51d9-4b27-9519-aa156e96c9cb" providerId="ADAL" clId="{3D4353B2-B3E4-4891-9907-6BD7BC2065B8}" dt="2022-08-04T06:23:16.884" v="4945" actId="478"/>
          <ac:spMkLst>
            <pc:docMk/>
            <pc:sldMk cId="4176090850" sldId="404"/>
            <ac:spMk id="16" creationId="{91069669-7D1E-D3CA-B3FF-B776B2730142}"/>
          </ac:spMkLst>
        </pc:spChg>
        <pc:spChg chg="add del">
          <ac:chgData name="David Hensle" userId="ed2c6474-51d9-4b27-9519-aa156e96c9cb" providerId="ADAL" clId="{3D4353B2-B3E4-4891-9907-6BD7BC2065B8}" dt="2022-08-04T06:30:09.185" v="5629" actId="478"/>
          <ac:spMkLst>
            <pc:docMk/>
            <pc:sldMk cId="4176090850" sldId="404"/>
            <ac:spMk id="20" creationId="{1C39479B-F77F-A00B-D518-6A0F208D428F}"/>
          </ac:spMkLst>
        </pc:spChg>
        <pc:spChg chg="add del">
          <ac:chgData name="David Hensle" userId="ed2c6474-51d9-4b27-9519-aa156e96c9cb" providerId="ADAL" clId="{3D4353B2-B3E4-4891-9907-6BD7BC2065B8}" dt="2022-08-04T06:23:23.271" v="4946" actId="478"/>
          <ac:spMkLst>
            <pc:docMk/>
            <pc:sldMk cId="4176090850" sldId="404"/>
            <ac:spMk id="22" creationId="{37585F5A-E8FD-BAEC-5521-8365E5E59FCA}"/>
          </ac:spMkLst>
        </pc:spChg>
        <pc:spChg chg="add del">
          <ac:chgData name="David Hensle" userId="ed2c6474-51d9-4b27-9519-aa156e96c9cb" providerId="ADAL" clId="{3D4353B2-B3E4-4891-9907-6BD7BC2065B8}" dt="2022-08-04T06:23:23.271" v="4946" actId="478"/>
          <ac:spMkLst>
            <pc:docMk/>
            <pc:sldMk cId="4176090850" sldId="404"/>
            <ac:spMk id="23" creationId="{F205997E-389E-76C7-7A7A-E780BF49A452}"/>
          </ac:spMkLst>
        </pc:spChg>
        <pc:spChg chg="add del">
          <ac:chgData name="David Hensle" userId="ed2c6474-51d9-4b27-9519-aa156e96c9cb" providerId="ADAL" clId="{3D4353B2-B3E4-4891-9907-6BD7BC2065B8}" dt="2022-08-04T06:23:23.271" v="4946" actId="478"/>
          <ac:spMkLst>
            <pc:docMk/>
            <pc:sldMk cId="4176090850" sldId="404"/>
            <ac:spMk id="25" creationId="{E5848547-F359-3885-66B7-1E0B96AB900D}"/>
          </ac:spMkLst>
        </pc:spChg>
        <pc:spChg chg="add del">
          <ac:chgData name="David Hensle" userId="ed2c6474-51d9-4b27-9519-aa156e96c9cb" providerId="ADAL" clId="{3D4353B2-B3E4-4891-9907-6BD7BC2065B8}" dt="2022-08-04T06:32:16.554" v="5631" actId="22"/>
          <ac:spMkLst>
            <pc:docMk/>
            <pc:sldMk cId="4176090850" sldId="404"/>
            <ac:spMk id="26" creationId="{43A9D9F2-3CC0-6B48-5C62-FEF557374CCA}"/>
          </ac:spMkLst>
        </pc:spChg>
        <pc:spChg chg="add mod">
          <ac:chgData name="David Hensle" userId="ed2c6474-51d9-4b27-9519-aa156e96c9cb" providerId="ADAL" clId="{3D4353B2-B3E4-4891-9907-6BD7BC2065B8}" dt="2022-08-04T06:33:51.395" v="5780" actId="20577"/>
          <ac:spMkLst>
            <pc:docMk/>
            <pc:sldMk cId="4176090850" sldId="404"/>
            <ac:spMk id="27" creationId="{88C92B60-D80F-33F2-52D9-DF6A9E3FC2CB}"/>
          </ac:spMkLst>
        </pc:spChg>
        <pc:spChg chg="add del">
          <ac:chgData name="David Hensle" userId="ed2c6474-51d9-4b27-9519-aa156e96c9cb" providerId="ADAL" clId="{3D4353B2-B3E4-4891-9907-6BD7BC2065B8}" dt="2022-08-04T06:23:23.271" v="4946" actId="478"/>
          <ac:spMkLst>
            <pc:docMk/>
            <pc:sldMk cId="4176090850" sldId="404"/>
            <ac:spMk id="31" creationId="{1289509E-0013-1B99-489A-A07ACE541226}"/>
          </ac:spMkLst>
        </pc:spChg>
        <pc:picChg chg="add mod">
          <ac:chgData name="David Hensle" userId="ed2c6474-51d9-4b27-9519-aa156e96c9cb" providerId="ADAL" clId="{3D4353B2-B3E4-4891-9907-6BD7BC2065B8}" dt="2022-08-04T06:33:24.629" v="5671" actId="1076"/>
          <ac:picMkLst>
            <pc:docMk/>
            <pc:sldMk cId="4176090850" sldId="404"/>
            <ac:picMk id="7" creationId="{87CE8E2D-EC43-B841-70CE-32E67186847C}"/>
          </ac:picMkLst>
        </pc:picChg>
        <pc:cxnChg chg="add del mod">
          <ac:chgData name="David Hensle" userId="ed2c6474-51d9-4b27-9519-aa156e96c9cb" providerId="ADAL" clId="{3D4353B2-B3E4-4891-9907-6BD7BC2065B8}" dt="2022-08-04T06:23:23.271" v="4946" actId="478"/>
          <ac:cxnSpMkLst>
            <pc:docMk/>
            <pc:sldMk cId="4176090850" sldId="404"/>
            <ac:cxnSpMk id="5" creationId="{46114AE5-886F-98EF-0378-2879190345A2}"/>
          </ac:cxnSpMkLst>
        </pc:cxnChg>
        <pc:cxnChg chg="add del">
          <ac:chgData name="David Hensle" userId="ed2c6474-51d9-4b27-9519-aa156e96c9cb" providerId="ADAL" clId="{3D4353B2-B3E4-4891-9907-6BD7BC2065B8}" dt="2022-08-04T06:23:23.271" v="4946" actId="478"/>
          <ac:cxnSpMkLst>
            <pc:docMk/>
            <pc:sldMk cId="4176090850" sldId="404"/>
            <ac:cxnSpMk id="11" creationId="{1FB1B390-1607-E7D6-0682-F9A9EA210C86}"/>
          </ac:cxnSpMkLst>
        </pc:cxnChg>
        <pc:cxnChg chg="add del">
          <ac:chgData name="David Hensle" userId="ed2c6474-51d9-4b27-9519-aa156e96c9cb" providerId="ADAL" clId="{3D4353B2-B3E4-4891-9907-6BD7BC2065B8}" dt="2022-08-04T06:23:23.271" v="4946" actId="478"/>
          <ac:cxnSpMkLst>
            <pc:docMk/>
            <pc:sldMk cId="4176090850" sldId="404"/>
            <ac:cxnSpMk id="13" creationId="{F063F28E-08DD-99BA-9E8A-7512195910C0}"/>
          </ac:cxnSpMkLst>
        </pc:cxnChg>
        <pc:cxnChg chg="add del">
          <ac:chgData name="David Hensle" userId="ed2c6474-51d9-4b27-9519-aa156e96c9cb" providerId="ADAL" clId="{3D4353B2-B3E4-4891-9907-6BD7BC2065B8}" dt="2022-08-04T06:23:23.271" v="4946" actId="478"/>
          <ac:cxnSpMkLst>
            <pc:docMk/>
            <pc:sldMk cId="4176090850" sldId="404"/>
            <ac:cxnSpMk id="15" creationId="{DFE6B308-BFD4-CB07-7D20-5543D4E83077}"/>
          </ac:cxnSpMkLst>
        </pc:cxnChg>
        <pc:cxnChg chg="add del">
          <ac:chgData name="David Hensle" userId="ed2c6474-51d9-4b27-9519-aa156e96c9cb" providerId="ADAL" clId="{3D4353B2-B3E4-4891-9907-6BD7BC2065B8}" dt="2022-08-04T06:23:16.884" v="4945" actId="478"/>
          <ac:cxnSpMkLst>
            <pc:docMk/>
            <pc:sldMk cId="4176090850" sldId="404"/>
            <ac:cxnSpMk id="17" creationId="{2D0B70CD-1538-0A26-EE11-4C1395039220}"/>
          </ac:cxnSpMkLst>
        </pc:cxnChg>
        <pc:cxnChg chg="add del">
          <ac:chgData name="David Hensle" userId="ed2c6474-51d9-4b27-9519-aa156e96c9cb" providerId="ADAL" clId="{3D4353B2-B3E4-4891-9907-6BD7BC2065B8}" dt="2022-08-04T06:30:09.185" v="5629" actId="478"/>
          <ac:cxnSpMkLst>
            <pc:docMk/>
            <pc:sldMk cId="4176090850" sldId="404"/>
            <ac:cxnSpMk id="21" creationId="{B03D1D60-AEBE-2DD6-4D74-4862E20EA3CB}"/>
          </ac:cxnSpMkLst>
        </pc:cxnChg>
        <pc:cxnChg chg="add del">
          <ac:chgData name="David Hensle" userId="ed2c6474-51d9-4b27-9519-aa156e96c9cb" providerId="ADAL" clId="{3D4353B2-B3E4-4891-9907-6BD7BC2065B8}" dt="2022-08-04T06:23:23.271" v="4946" actId="478"/>
          <ac:cxnSpMkLst>
            <pc:docMk/>
            <pc:sldMk cId="4176090850" sldId="404"/>
            <ac:cxnSpMk id="24" creationId="{4FFC465F-2051-A817-3D1C-0242EF320E59}"/>
          </ac:cxnSpMkLst>
        </pc:cxnChg>
      </pc:sldChg>
      <pc:sldChg chg="addSp delSp modSp add mod modAnim">
        <pc:chgData name="David Hensle" userId="ed2c6474-51d9-4b27-9519-aa156e96c9cb" providerId="ADAL" clId="{3D4353B2-B3E4-4891-9907-6BD7BC2065B8}" dt="2022-08-04T06:45:31.163" v="6609" actId="20577"/>
        <pc:sldMkLst>
          <pc:docMk/>
          <pc:sldMk cId="889308013" sldId="405"/>
        </pc:sldMkLst>
        <pc:spChg chg="mod">
          <ac:chgData name="David Hensle" userId="ed2c6474-51d9-4b27-9519-aa156e96c9cb" providerId="ADAL" clId="{3D4353B2-B3E4-4891-9907-6BD7BC2065B8}" dt="2022-08-04T06:23:36.169" v="4962" actId="20577"/>
          <ac:spMkLst>
            <pc:docMk/>
            <pc:sldMk cId="889308013" sldId="405"/>
            <ac:spMk id="2" creationId="{6A670922-67C4-7407-1F73-913764D4B5CD}"/>
          </ac:spMkLst>
        </pc:spChg>
        <pc:spChg chg="add mod">
          <ac:chgData name="David Hensle" userId="ed2c6474-51d9-4b27-9519-aa156e96c9cb" providerId="ADAL" clId="{3D4353B2-B3E4-4891-9907-6BD7BC2065B8}" dt="2022-08-04T06:25:21.109" v="5161" actId="20577"/>
          <ac:spMkLst>
            <pc:docMk/>
            <pc:sldMk cId="889308013" sldId="405"/>
            <ac:spMk id="10" creationId="{92E78B32-903E-DCCA-2BF7-0F5C53E84BF2}"/>
          </ac:spMkLst>
        </pc:spChg>
        <pc:spChg chg="add mod">
          <ac:chgData name="David Hensle" userId="ed2c6474-51d9-4b27-9519-aa156e96c9cb" providerId="ADAL" clId="{3D4353B2-B3E4-4891-9907-6BD7BC2065B8}" dt="2022-08-04T06:45:31.163" v="6609" actId="20577"/>
          <ac:spMkLst>
            <pc:docMk/>
            <pc:sldMk cId="889308013" sldId="405"/>
            <ac:spMk id="15" creationId="{4F5BE16E-FD1D-2B52-9384-ED92E19AE3D7}"/>
          </ac:spMkLst>
        </pc:spChg>
        <pc:spChg chg="del">
          <ac:chgData name="David Hensle" userId="ed2c6474-51d9-4b27-9519-aa156e96c9cb" providerId="ADAL" clId="{3D4353B2-B3E4-4891-9907-6BD7BC2065B8}" dt="2022-08-04T06:23:31.521" v="4948" actId="478"/>
          <ac:spMkLst>
            <pc:docMk/>
            <pc:sldMk cId="889308013" sldId="405"/>
            <ac:spMk id="16" creationId="{91069669-7D1E-D3CA-B3FF-B776B2730142}"/>
          </ac:spMkLst>
        </pc:spChg>
        <pc:spChg chg="del">
          <ac:chgData name="David Hensle" userId="ed2c6474-51d9-4b27-9519-aa156e96c9cb" providerId="ADAL" clId="{3D4353B2-B3E4-4891-9907-6BD7BC2065B8}" dt="2022-08-04T06:23:31.521" v="4948" actId="478"/>
          <ac:spMkLst>
            <pc:docMk/>
            <pc:sldMk cId="889308013" sldId="405"/>
            <ac:spMk id="18" creationId="{49054BA9-D71D-1FC0-0553-D7C3C6DA6D2D}"/>
          </ac:spMkLst>
        </pc:spChg>
        <pc:picChg chg="add del mod">
          <ac:chgData name="David Hensle" userId="ed2c6474-51d9-4b27-9519-aa156e96c9cb" providerId="ADAL" clId="{3D4353B2-B3E4-4891-9907-6BD7BC2065B8}" dt="2022-08-04T06:27:51.678" v="5168" actId="478"/>
          <ac:picMkLst>
            <pc:docMk/>
            <pc:sldMk cId="889308013" sldId="405"/>
            <ac:picMk id="5" creationId="{64E95D6E-AC94-7278-B8F8-01A979AE4B33}"/>
          </ac:picMkLst>
        </pc:picChg>
        <pc:picChg chg="add mod">
          <ac:chgData name="David Hensle" userId="ed2c6474-51d9-4b27-9519-aa156e96c9cb" providerId="ADAL" clId="{3D4353B2-B3E4-4891-9907-6BD7BC2065B8}" dt="2022-08-04T06:28:03.520" v="5173" actId="1076"/>
          <ac:picMkLst>
            <pc:docMk/>
            <pc:sldMk cId="889308013" sldId="405"/>
            <ac:picMk id="7" creationId="{DE9D2876-0434-A119-E071-7C5B63393D22}"/>
          </ac:picMkLst>
        </pc:picChg>
        <pc:cxnChg chg="del">
          <ac:chgData name="David Hensle" userId="ed2c6474-51d9-4b27-9519-aa156e96c9cb" providerId="ADAL" clId="{3D4353B2-B3E4-4891-9907-6BD7BC2065B8}" dt="2022-08-04T06:23:31.521" v="4948" actId="478"/>
          <ac:cxnSpMkLst>
            <pc:docMk/>
            <pc:sldMk cId="889308013" sldId="405"/>
            <ac:cxnSpMk id="17" creationId="{2D0B70CD-1538-0A26-EE11-4C1395039220}"/>
          </ac:cxnSpMkLst>
        </pc:cxnChg>
        <pc:cxnChg chg="del">
          <ac:chgData name="David Hensle" userId="ed2c6474-51d9-4b27-9519-aa156e96c9cb" providerId="ADAL" clId="{3D4353B2-B3E4-4891-9907-6BD7BC2065B8}" dt="2022-08-04T06:23:31.521" v="4948" actId="478"/>
          <ac:cxnSpMkLst>
            <pc:docMk/>
            <pc:sldMk cId="889308013" sldId="405"/>
            <ac:cxnSpMk id="19" creationId="{945EE123-79D2-0F0A-199A-B2671042B1FC}"/>
          </ac:cxnSpMkLst>
        </pc:cxnChg>
      </pc:sldChg>
      <pc:sldChg chg="add del">
        <pc:chgData name="David Hensle" userId="ed2c6474-51d9-4b27-9519-aa156e96c9cb" providerId="ADAL" clId="{3D4353B2-B3E4-4891-9907-6BD7BC2065B8}" dt="2022-08-04T06:23:15.930" v="4944"/>
        <pc:sldMkLst>
          <pc:docMk/>
          <pc:sldMk cId="2496478993" sldId="405"/>
        </pc:sldMkLst>
      </pc:sldChg>
      <pc:sldChg chg="add modAnim">
        <pc:chgData name="David Hensle" userId="ed2c6474-51d9-4b27-9519-aa156e96c9cb" providerId="ADAL" clId="{3D4353B2-B3E4-4891-9907-6BD7BC2065B8}" dt="2022-08-04T06:36:39.091" v="5819"/>
        <pc:sldMkLst>
          <pc:docMk/>
          <pc:sldMk cId="3674029395" sldId="406"/>
        </pc:sldMkLst>
      </pc:sldChg>
      <pc:sldChg chg="modSp new mod">
        <pc:chgData name="David Hensle" userId="ed2c6474-51d9-4b27-9519-aa156e96c9cb" providerId="ADAL" clId="{3D4353B2-B3E4-4891-9907-6BD7BC2065B8}" dt="2022-08-04T15:01:07.526" v="6694" actId="20577"/>
        <pc:sldMkLst>
          <pc:docMk/>
          <pc:sldMk cId="664897798" sldId="407"/>
        </pc:sldMkLst>
        <pc:spChg chg="mod">
          <ac:chgData name="David Hensle" userId="ed2c6474-51d9-4b27-9519-aa156e96c9cb" providerId="ADAL" clId="{3D4353B2-B3E4-4891-9907-6BD7BC2065B8}" dt="2022-08-04T06:36:55.367" v="5826" actId="20577"/>
          <ac:spMkLst>
            <pc:docMk/>
            <pc:sldMk cId="664897798" sldId="407"/>
            <ac:spMk id="2" creationId="{F92E1E70-9F82-DC24-198F-52F235AB739B}"/>
          </ac:spMkLst>
        </pc:spChg>
        <pc:spChg chg="mod">
          <ac:chgData name="David Hensle" userId="ed2c6474-51d9-4b27-9519-aa156e96c9cb" providerId="ADAL" clId="{3D4353B2-B3E4-4891-9907-6BD7BC2065B8}" dt="2022-08-04T15:01:07.526" v="6694" actId="20577"/>
          <ac:spMkLst>
            <pc:docMk/>
            <pc:sldMk cId="664897798" sldId="407"/>
            <ac:spMk id="3" creationId="{8708A94A-7897-446E-8CB0-B04DC3CA411F}"/>
          </ac:spMkLst>
        </pc:spChg>
      </pc:sldChg>
    </pc:docChg>
  </pc:docChgLst>
  <pc:docChgLst>
    <pc:chgData name="David Hensle" userId="ed2c6474-51d9-4b27-9519-aa156e96c9cb" providerId="ADAL" clId="{7553D87F-44C3-4C70-BA7B-DEE20B5F49F4}"/>
    <pc:docChg chg="undo custSel addSld delSld modSld sldOrd">
      <pc:chgData name="David Hensle" userId="ed2c6474-51d9-4b27-9519-aa156e96c9cb" providerId="ADAL" clId="{7553D87F-44C3-4C70-BA7B-DEE20B5F49F4}" dt="2022-08-01T23:46:41.083" v="4928" actId="6549"/>
      <pc:docMkLst>
        <pc:docMk/>
      </pc:docMkLst>
      <pc:sldChg chg="modSp mod">
        <pc:chgData name="David Hensle" userId="ed2c6474-51d9-4b27-9519-aa156e96c9cb" providerId="ADAL" clId="{7553D87F-44C3-4C70-BA7B-DEE20B5F49F4}" dt="2022-07-26T05:06:04.593" v="2861" actId="20577"/>
        <pc:sldMkLst>
          <pc:docMk/>
          <pc:sldMk cId="2485302721" sldId="256"/>
        </pc:sldMkLst>
        <pc:spChg chg="mod">
          <ac:chgData name="David Hensle" userId="ed2c6474-51d9-4b27-9519-aa156e96c9cb" providerId="ADAL" clId="{7553D87F-44C3-4C70-BA7B-DEE20B5F49F4}" dt="2022-07-26T05:06:04.593" v="2861" actId="20577"/>
          <ac:spMkLst>
            <pc:docMk/>
            <pc:sldMk cId="2485302721" sldId="256"/>
            <ac:spMk id="2" creationId="{0ECEC4D3-6CBE-AF47-856C-433E5B1DC9EB}"/>
          </ac:spMkLst>
        </pc:spChg>
      </pc:sldChg>
      <pc:sldChg chg="modSp mod">
        <pc:chgData name="David Hensle" userId="ed2c6474-51d9-4b27-9519-aa156e96c9cb" providerId="ADAL" clId="{7553D87F-44C3-4C70-BA7B-DEE20B5F49F4}" dt="2022-07-26T05:30:55.947" v="4775" actId="20577"/>
        <pc:sldMkLst>
          <pc:docMk/>
          <pc:sldMk cId="1729780562" sldId="332"/>
        </pc:sldMkLst>
        <pc:spChg chg="mod">
          <ac:chgData name="David Hensle" userId="ed2c6474-51d9-4b27-9519-aa156e96c9cb" providerId="ADAL" clId="{7553D87F-44C3-4C70-BA7B-DEE20B5F49F4}" dt="2022-07-26T05:30:42.022" v="4722" actId="20577"/>
          <ac:spMkLst>
            <pc:docMk/>
            <pc:sldMk cId="1729780562" sldId="332"/>
            <ac:spMk id="5" creationId="{02B7FC37-5764-1348-A956-863B5085AC52}"/>
          </ac:spMkLst>
        </pc:spChg>
        <pc:spChg chg="mod">
          <ac:chgData name="David Hensle" userId="ed2c6474-51d9-4b27-9519-aa156e96c9cb" providerId="ADAL" clId="{7553D87F-44C3-4C70-BA7B-DEE20B5F49F4}" dt="2022-07-26T05:30:45.700" v="4736" actId="20577"/>
          <ac:spMkLst>
            <pc:docMk/>
            <pc:sldMk cId="1729780562" sldId="332"/>
            <ac:spMk id="6" creationId="{F28EC65F-F209-904B-88D3-E9B7A21C1126}"/>
          </ac:spMkLst>
        </pc:spChg>
        <pc:spChg chg="mod">
          <ac:chgData name="David Hensle" userId="ed2c6474-51d9-4b27-9519-aa156e96c9cb" providerId="ADAL" clId="{7553D87F-44C3-4C70-BA7B-DEE20B5F49F4}" dt="2022-07-26T05:30:55.947" v="4775" actId="20577"/>
          <ac:spMkLst>
            <pc:docMk/>
            <pc:sldMk cId="1729780562" sldId="332"/>
            <ac:spMk id="7" creationId="{D9065B39-8CF5-2549-AF26-273893B2EF31}"/>
          </ac:spMkLst>
        </pc:spChg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3504097632" sldId="362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333072904" sldId="363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2987741927" sldId="370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3020116993" sldId="371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1846192250" sldId="372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4198921914" sldId="374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938676119" sldId="376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828837877" sldId="377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4086370250" sldId="378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4253638839" sldId="379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398913137" sldId="380"/>
        </pc:sldMkLst>
      </pc:sldChg>
      <pc:sldChg chg="ord">
        <pc:chgData name="David Hensle" userId="ed2c6474-51d9-4b27-9519-aa156e96c9cb" providerId="ADAL" clId="{7553D87F-44C3-4C70-BA7B-DEE20B5F49F4}" dt="2022-07-26T01:15:13.049" v="1"/>
        <pc:sldMkLst>
          <pc:docMk/>
          <pc:sldMk cId="2094481799" sldId="381"/>
        </pc:sldMkLst>
      </pc:sldChg>
      <pc:sldChg chg="modSp add mod">
        <pc:chgData name="David Hensle" userId="ed2c6474-51d9-4b27-9519-aa156e96c9cb" providerId="ADAL" clId="{7553D87F-44C3-4C70-BA7B-DEE20B5F49F4}" dt="2022-07-26T05:28:56.327" v="4704" actId="20577"/>
        <pc:sldMkLst>
          <pc:docMk/>
          <pc:sldMk cId="1449829936" sldId="382"/>
        </pc:sldMkLst>
        <pc:spChg chg="mod">
          <ac:chgData name="David Hensle" userId="ed2c6474-51d9-4b27-9519-aa156e96c9cb" providerId="ADAL" clId="{7553D87F-44C3-4C70-BA7B-DEE20B5F49F4}" dt="2022-07-26T01:15:47.836" v="19" actId="20577"/>
          <ac:spMkLst>
            <pc:docMk/>
            <pc:sldMk cId="1449829936" sldId="382"/>
            <ac:spMk id="2" creationId="{00000000-0000-0000-0000-000000000000}"/>
          </ac:spMkLst>
        </pc:spChg>
        <pc:spChg chg="mod">
          <ac:chgData name="David Hensle" userId="ed2c6474-51d9-4b27-9519-aa156e96c9cb" providerId="ADAL" clId="{7553D87F-44C3-4C70-BA7B-DEE20B5F49F4}" dt="2022-07-26T05:28:56.327" v="4704" actId="20577"/>
          <ac:spMkLst>
            <pc:docMk/>
            <pc:sldMk cId="1449829936" sldId="382"/>
            <ac:spMk id="3" creationId="{00000000-0000-0000-0000-000000000000}"/>
          </ac:spMkLst>
        </pc:spChg>
      </pc:sldChg>
      <pc:sldChg chg="addSp delSp modSp new mod">
        <pc:chgData name="David Hensle" userId="ed2c6474-51d9-4b27-9519-aa156e96c9cb" providerId="ADAL" clId="{7553D87F-44C3-4C70-BA7B-DEE20B5F49F4}" dt="2022-07-26T05:29:53.235" v="4710" actId="20577"/>
        <pc:sldMkLst>
          <pc:docMk/>
          <pc:sldMk cId="2485058911" sldId="383"/>
        </pc:sldMkLst>
        <pc:spChg chg="mod">
          <ac:chgData name="David Hensle" userId="ed2c6474-51d9-4b27-9519-aa156e96c9cb" providerId="ADAL" clId="{7553D87F-44C3-4C70-BA7B-DEE20B5F49F4}" dt="2022-07-26T01:19:31.509" v="358" actId="20577"/>
          <ac:spMkLst>
            <pc:docMk/>
            <pc:sldMk cId="2485058911" sldId="383"/>
            <ac:spMk id="2" creationId="{6A670922-67C4-7407-1F73-913764D4B5CD}"/>
          </ac:spMkLst>
        </pc:spChg>
        <pc:spChg chg="mod">
          <ac:chgData name="David Hensle" userId="ed2c6474-51d9-4b27-9519-aa156e96c9cb" providerId="ADAL" clId="{7553D87F-44C3-4C70-BA7B-DEE20B5F49F4}" dt="2022-07-26T01:32:01.476" v="552" actId="14100"/>
          <ac:spMkLst>
            <pc:docMk/>
            <pc:sldMk cId="2485058911" sldId="383"/>
            <ac:spMk id="3" creationId="{AFF8F7BB-8061-FD2A-5909-A43FC5A58832}"/>
          </ac:spMkLst>
        </pc:spChg>
        <pc:spChg chg="add del mod">
          <ac:chgData name="David Hensle" userId="ed2c6474-51d9-4b27-9519-aa156e96c9cb" providerId="ADAL" clId="{7553D87F-44C3-4C70-BA7B-DEE20B5F49F4}" dt="2022-07-26T05:29:44.416" v="4707" actId="478"/>
          <ac:spMkLst>
            <pc:docMk/>
            <pc:sldMk cId="2485058911" sldId="383"/>
            <ac:spMk id="24" creationId="{0E64EBDB-416B-94E9-8948-955A18CF5E9E}"/>
          </ac:spMkLst>
        </pc:spChg>
        <pc:spChg chg="add mod">
          <ac:chgData name="David Hensle" userId="ed2c6474-51d9-4b27-9519-aa156e96c9cb" providerId="ADAL" clId="{7553D87F-44C3-4C70-BA7B-DEE20B5F49F4}" dt="2022-07-26T05:29:51.129" v="4709" actId="20577"/>
          <ac:spMkLst>
            <pc:docMk/>
            <pc:sldMk cId="2485058911" sldId="383"/>
            <ac:spMk id="25" creationId="{0A06D299-20AA-83EA-E6AB-CEF3E976D93E}"/>
          </ac:spMkLst>
        </pc:spChg>
        <pc:spChg chg="add mod">
          <ac:chgData name="David Hensle" userId="ed2c6474-51d9-4b27-9519-aa156e96c9cb" providerId="ADAL" clId="{7553D87F-44C3-4C70-BA7B-DEE20B5F49F4}" dt="2022-07-26T05:29:53.235" v="4710" actId="20577"/>
          <ac:spMkLst>
            <pc:docMk/>
            <pc:sldMk cId="2485058911" sldId="383"/>
            <ac:spMk id="26" creationId="{0DD84020-688A-2C7F-D784-81560427E271}"/>
          </ac:spMkLst>
        </pc:spChg>
        <pc:spChg chg="add mod">
          <ac:chgData name="David Hensle" userId="ed2c6474-51d9-4b27-9519-aa156e96c9cb" providerId="ADAL" clId="{7553D87F-44C3-4C70-BA7B-DEE20B5F49F4}" dt="2022-07-26T05:29:44.796" v="4708"/>
          <ac:spMkLst>
            <pc:docMk/>
            <pc:sldMk cId="2485058911" sldId="383"/>
            <ac:spMk id="33" creationId="{309E41D2-018C-9F9A-9DC3-6004674AA0DB}"/>
          </ac:spMkLst>
        </pc:spChg>
        <pc:grpChg chg="add mod">
          <ac:chgData name="David Hensle" userId="ed2c6474-51d9-4b27-9519-aa156e96c9cb" providerId="ADAL" clId="{7553D87F-44C3-4C70-BA7B-DEE20B5F49F4}" dt="2022-07-26T01:50:29.251" v="782" actId="164"/>
          <ac:grpSpMkLst>
            <pc:docMk/>
            <pc:sldMk cId="2485058911" sldId="383"/>
            <ac:grpSpMk id="32" creationId="{EC78B999-7739-F55F-BA50-8D7ADF0AD221}"/>
          </ac:grpSpMkLst>
        </pc:grpChg>
        <pc:picChg chg="add mod">
          <ac:chgData name="David Hensle" userId="ed2c6474-51d9-4b27-9519-aa156e96c9cb" providerId="ADAL" clId="{7553D87F-44C3-4C70-BA7B-DEE20B5F49F4}" dt="2022-07-26T01:50:29.251" v="782" actId="164"/>
          <ac:picMkLst>
            <pc:docMk/>
            <pc:sldMk cId="2485058911" sldId="383"/>
            <ac:picMk id="5" creationId="{573D6378-B4E2-CEEE-84B7-398D604F44B7}"/>
          </ac:picMkLst>
        </pc:picChg>
        <pc:picChg chg="add mod">
          <ac:chgData name="David Hensle" userId="ed2c6474-51d9-4b27-9519-aa156e96c9cb" providerId="ADAL" clId="{7553D87F-44C3-4C70-BA7B-DEE20B5F49F4}" dt="2022-07-26T01:50:29.251" v="782" actId="164"/>
          <ac:picMkLst>
            <pc:docMk/>
            <pc:sldMk cId="2485058911" sldId="383"/>
            <ac:picMk id="6" creationId="{ADAA837A-DD85-5030-5DA2-302433446422}"/>
          </ac:picMkLst>
        </pc:picChg>
        <pc:picChg chg="add mod">
          <ac:chgData name="David Hensle" userId="ed2c6474-51d9-4b27-9519-aa156e96c9cb" providerId="ADAL" clId="{7553D87F-44C3-4C70-BA7B-DEE20B5F49F4}" dt="2022-07-26T01:50:29.251" v="782" actId="164"/>
          <ac:picMkLst>
            <pc:docMk/>
            <pc:sldMk cId="2485058911" sldId="383"/>
            <ac:picMk id="8" creationId="{96CA9618-2F93-4E99-14AC-B38DD3D247FE}"/>
          </ac:picMkLst>
        </pc:picChg>
        <pc:picChg chg="add mod">
          <ac:chgData name="David Hensle" userId="ed2c6474-51d9-4b27-9519-aa156e96c9cb" providerId="ADAL" clId="{7553D87F-44C3-4C70-BA7B-DEE20B5F49F4}" dt="2022-07-26T01:50:29.251" v="782" actId="164"/>
          <ac:picMkLst>
            <pc:docMk/>
            <pc:sldMk cId="2485058911" sldId="383"/>
            <ac:picMk id="10" creationId="{0DE1435E-EFEC-D41F-1524-66B062ABB144}"/>
          </ac:picMkLst>
        </pc:picChg>
        <pc:picChg chg="add mod">
          <ac:chgData name="David Hensle" userId="ed2c6474-51d9-4b27-9519-aa156e96c9cb" providerId="ADAL" clId="{7553D87F-44C3-4C70-BA7B-DEE20B5F49F4}" dt="2022-07-26T01:50:29.251" v="782" actId="164"/>
          <ac:picMkLst>
            <pc:docMk/>
            <pc:sldMk cId="2485058911" sldId="383"/>
            <ac:picMk id="12" creationId="{770CC3C2-5AB0-6F81-FC1A-B59C9FF2D950}"/>
          </ac:picMkLst>
        </pc:picChg>
        <pc:picChg chg="add mod">
          <ac:chgData name="David Hensle" userId="ed2c6474-51d9-4b27-9519-aa156e96c9cb" providerId="ADAL" clId="{7553D87F-44C3-4C70-BA7B-DEE20B5F49F4}" dt="2022-07-26T01:50:29.251" v="782" actId="164"/>
          <ac:picMkLst>
            <pc:docMk/>
            <pc:sldMk cId="2485058911" sldId="383"/>
            <ac:picMk id="14" creationId="{552A8324-B3E9-A7DF-5DF2-D48F8E55383A}"/>
          </ac:picMkLst>
        </pc:picChg>
        <pc:picChg chg="add mod">
          <ac:chgData name="David Hensle" userId="ed2c6474-51d9-4b27-9519-aa156e96c9cb" providerId="ADAL" clId="{7553D87F-44C3-4C70-BA7B-DEE20B5F49F4}" dt="2022-07-26T01:50:29.251" v="782" actId="164"/>
          <ac:picMkLst>
            <pc:docMk/>
            <pc:sldMk cId="2485058911" sldId="383"/>
            <ac:picMk id="28" creationId="{6214D8D9-C9D9-916F-D0E1-EFCED16EA35C}"/>
          </ac:picMkLst>
        </pc:picChg>
        <pc:cxnChg chg="add mod">
          <ac:chgData name="David Hensle" userId="ed2c6474-51d9-4b27-9519-aa156e96c9cb" providerId="ADAL" clId="{7553D87F-44C3-4C70-BA7B-DEE20B5F49F4}" dt="2022-07-26T01:50:29.251" v="782" actId="164"/>
          <ac:cxnSpMkLst>
            <pc:docMk/>
            <pc:sldMk cId="2485058911" sldId="383"/>
            <ac:cxnSpMk id="16" creationId="{DAEE60C8-EFA8-1FCA-2B8D-65F5230A6E02}"/>
          </ac:cxnSpMkLst>
        </pc:cxnChg>
        <pc:cxnChg chg="add mod">
          <ac:chgData name="David Hensle" userId="ed2c6474-51d9-4b27-9519-aa156e96c9cb" providerId="ADAL" clId="{7553D87F-44C3-4C70-BA7B-DEE20B5F49F4}" dt="2022-07-26T01:50:29.251" v="782" actId="164"/>
          <ac:cxnSpMkLst>
            <pc:docMk/>
            <pc:sldMk cId="2485058911" sldId="383"/>
            <ac:cxnSpMk id="17" creationId="{FF90A7C9-E92B-98BB-E299-3594A670AC4E}"/>
          </ac:cxnSpMkLst>
        </pc:cxnChg>
        <pc:cxnChg chg="add mod">
          <ac:chgData name="David Hensle" userId="ed2c6474-51d9-4b27-9519-aa156e96c9cb" providerId="ADAL" clId="{7553D87F-44C3-4C70-BA7B-DEE20B5F49F4}" dt="2022-07-26T01:50:29.251" v="782" actId="164"/>
          <ac:cxnSpMkLst>
            <pc:docMk/>
            <pc:sldMk cId="2485058911" sldId="383"/>
            <ac:cxnSpMk id="18" creationId="{91E4B683-23C5-95A8-B061-82A16A709B0F}"/>
          </ac:cxnSpMkLst>
        </pc:cxnChg>
        <pc:cxnChg chg="add mod">
          <ac:chgData name="David Hensle" userId="ed2c6474-51d9-4b27-9519-aa156e96c9cb" providerId="ADAL" clId="{7553D87F-44C3-4C70-BA7B-DEE20B5F49F4}" dt="2022-07-26T01:50:29.251" v="782" actId="164"/>
          <ac:cxnSpMkLst>
            <pc:docMk/>
            <pc:sldMk cId="2485058911" sldId="383"/>
            <ac:cxnSpMk id="19" creationId="{6ED89B58-0CC2-F935-C2DC-B23269A91F95}"/>
          </ac:cxnSpMkLst>
        </pc:cxnChg>
        <pc:cxnChg chg="add mod">
          <ac:chgData name="David Hensle" userId="ed2c6474-51d9-4b27-9519-aa156e96c9cb" providerId="ADAL" clId="{7553D87F-44C3-4C70-BA7B-DEE20B5F49F4}" dt="2022-07-26T01:50:29.251" v="782" actId="164"/>
          <ac:cxnSpMkLst>
            <pc:docMk/>
            <pc:sldMk cId="2485058911" sldId="383"/>
            <ac:cxnSpMk id="21" creationId="{5116BF08-7D9C-EB60-9157-F0AF40A91523}"/>
          </ac:cxnSpMkLst>
        </pc:cxnChg>
        <pc:cxnChg chg="add mod">
          <ac:chgData name="David Hensle" userId="ed2c6474-51d9-4b27-9519-aa156e96c9cb" providerId="ADAL" clId="{7553D87F-44C3-4C70-BA7B-DEE20B5F49F4}" dt="2022-07-26T04:54:17.423" v="2282" actId="693"/>
          <ac:cxnSpMkLst>
            <pc:docMk/>
            <pc:sldMk cId="2485058911" sldId="383"/>
            <ac:cxnSpMk id="23" creationId="{E07297D9-7EB6-6908-D15A-F53F21DC558F}"/>
          </ac:cxnSpMkLst>
        </pc:cxnChg>
      </pc:sldChg>
      <pc:sldChg chg="modSp add del mod">
        <pc:chgData name="David Hensle" userId="ed2c6474-51d9-4b27-9519-aa156e96c9cb" providerId="ADAL" clId="{7553D87F-44C3-4C70-BA7B-DEE20B5F49F4}" dt="2022-07-26T01:37:19.899" v="659"/>
        <pc:sldMkLst>
          <pc:docMk/>
          <pc:sldMk cId="2702176735" sldId="384"/>
        </pc:sldMkLst>
        <pc:spChg chg="mod">
          <ac:chgData name="David Hensle" userId="ed2c6474-51d9-4b27-9519-aa156e96c9cb" providerId="ADAL" clId="{7553D87F-44C3-4C70-BA7B-DEE20B5F49F4}" dt="2022-07-26T01:37:19.012" v="658" actId="20577"/>
          <ac:spMkLst>
            <pc:docMk/>
            <pc:sldMk cId="2702176735" sldId="384"/>
            <ac:spMk id="2" creationId="{6A670922-67C4-7407-1F73-913764D4B5CD}"/>
          </ac:spMkLst>
        </pc:spChg>
        <pc:picChg chg="mod">
          <ac:chgData name="David Hensle" userId="ed2c6474-51d9-4b27-9519-aa156e96c9cb" providerId="ADAL" clId="{7553D87F-44C3-4C70-BA7B-DEE20B5F49F4}" dt="2022-07-26T01:37:18.174" v="656" actId="1076"/>
          <ac:picMkLst>
            <pc:docMk/>
            <pc:sldMk cId="2702176735" sldId="384"/>
            <ac:picMk id="12" creationId="{770CC3C2-5AB0-6F81-FC1A-B59C9FF2D950}"/>
          </ac:picMkLst>
        </pc:picChg>
        <pc:picChg chg="mod">
          <ac:chgData name="David Hensle" userId="ed2c6474-51d9-4b27-9519-aa156e96c9cb" providerId="ADAL" clId="{7553D87F-44C3-4C70-BA7B-DEE20B5F49F4}" dt="2022-07-26T01:37:18.586" v="657" actId="1076"/>
          <ac:picMkLst>
            <pc:docMk/>
            <pc:sldMk cId="2702176735" sldId="384"/>
            <ac:picMk id="14" creationId="{552A8324-B3E9-A7DF-5DF2-D48F8E55383A}"/>
          </ac:picMkLst>
        </pc:picChg>
      </pc:sldChg>
      <pc:sldChg chg="addSp delSp modSp add mod">
        <pc:chgData name="David Hensle" userId="ed2c6474-51d9-4b27-9519-aa156e96c9cb" providerId="ADAL" clId="{7553D87F-44C3-4C70-BA7B-DEE20B5F49F4}" dt="2022-07-26T05:29:22.271" v="4706" actId="20577"/>
        <pc:sldMkLst>
          <pc:docMk/>
          <pc:sldMk cId="3869923848" sldId="384"/>
        </pc:sldMkLst>
        <pc:spChg chg="mod">
          <ac:chgData name="David Hensle" userId="ed2c6474-51d9-4b27-9519-aa156e96c9cb" providerId="ADAL" clId="{7553D87F-44C3-4C70-BA7B-DEE20B5F49F4}" dt="2022-07-26T01:38:36.575" v="671" actId="20577"/>
          <ac:spMkLst>
            <pc:docMk/>
            <pc:sldMk cId="3869923848" sldId="384"/>
            <ac:spMk id="2" creationId="{6A670922-67C4-7407-1F73-913764D4B5CD}"/>
          </ac:spMkLst>
        </pc:spChg>
        <pc:spChg chg="mod">
          <ac:chgData name="David Hensle" userId="ed2c6474-51d9-4b27-9519-aa156e96c9cb" providerId="ADAL" clId="{7553D87F-44C3-4C70-BA7B-DEE20B5F49F4}" dt="2022-07-26T01:38:57.860" v="676" actId="20577"/>
          <ac:spMkLst>
            <pc:docMk/>
            <pc:sldMk cId="3869923848" sldId="384"/>
            <ac:spMk id="3" creationId="{AFF8F7BB-8061-FD2A-5909-A43FC5A58832}"/>
          </ac:spMkLst>
        </pc:spChg>
        <pc:spChg chg="mod">
          <ac:chgData name="David Hensle" userId="ed2c6474-51d9-4b27-9519-aa156e96c9cb" providerId="ADAL" clId="{7553D87F-44C3-4C70-BA7B-DEE20B5F49F4}" dt="2022-07-26T05:29:22.271" v="4706" actId="20577"/>
          <ac:spMkLst>
            <pc:docMk/>
            <pc:sldMk cId="3869923848" sldId="384"/>
            <ac:spMk id="24" creationId="{0E64EBDB-416B-94E9-8948-955A18CF5E9E}"/>
          </ac:spMkLst>
        </pc:spChg>
        <pc:spChg chg="mod">
          <ac:chgData name="David Hensle" userId="ed2c6474-51d9-4b27-9519-aa156e96c9cb" providerId="ADAL" clId="{7553D87F-44C3-4C70-BA7B-DEE20B5F49F4}" dt="2022-07-26T01:49:37.218" v="757" actId="20577"/>
          <ac:spMkLst>
            <pc:docMk/>
            <pc:sldMk cId="3869923848" sldId="384"/>
            <ac:spMk id="25" creationId="{0A06D299-20AA-83EA-E6AB-CEF3E976D93E}"/>
          </ac:spMkLst>
        </pc:spChg>
        <pc:spChg chg="mod">
          <ac:chgData name="David Hensle" userId="ed2c6474-51d9-4b27-9519-aa156e96c9cb" providerId="ADAL" clId="{7553D87F-44C3-4C70-BA7B-DEE20B5F49F4}" dt="2022-07-26T01:49:46.209" v="765" actId="20577"/>
          <ac:spMkLst>
            <pc:docMk/>
            <pc:sldMk cId="3869923848" sldId="384"/>
            <ac:spMk id="26" creationId="{0DD84020-688A-2C7F-D784-81560427E271}"/>
          </ac:spMkLst>
        </pc:spChg>
        <pc:picChg chg="del">
          <ac:chgData name="David Hensle" userId="ed2c6474-51d9-4b27-9519-aa156e96c9cb" providerId="ADAL" clId="{7553D87F-44C3-4C70-BA7B-DEE20B5F49F4}" dt="2022-07-26T01:39:38.924" v="680" actId="478"/>
          <ac:picMkLst>
            <pc:docMk/>
            <pc:sldMk cId="3869923848" sldId="384"/>
            <ac:picMk id="8" creationId="{96CA9618-2F93-4E99-14AC-B38DD3D247FE}"/>
          </ac:picMkLst>
        </pc:picChg>
        <pc:picChg chg="add mod">
          <ac:chgData name="David Hensle" userId="ed2c6474-51d9-4b27-9519-aa156e96c9cb" providerId="ADAL" clId="{7553D87F-44C3-4C70-BA7B-DEE20B5F49F4}" dt="2022-07-26T01:41:35.474" v="711" actId="1036"/>
          <ac:picMkLst>
            <pc:docMk/>
            <pc:sldMk cId="3869923848" sldId="384"/>
            <ac:picMk id="9" creationId="{AFA1453A-FB0A-416B-A121-9662C0A77276}"/>
          </ac:picMkLst>
        </pc:picChg>
        <pc:picChg chg="del">
          <ac:chgData name="David Hensle" userId="ed2c6474-51d9-4b27-9519-aa156e96c9cb" providerId="ADAL" clId="{7553D87F-44C3-4C70-BA7B-DEE20B5F49F4}" dt="2022-07-26T01:39:25.115" v="679" actId="478"/>
          <ac:picMkLst>
            <pc:docMk/>
            <pc:sldMk cId="3869923848" sldId="384"/>
            <ac:picMk id="10" creationId="{0DE1435E-EFEC-D41F-1524-66B062ABB144}"/>
          </ac:picMkLst>
        </pc:picChg>
        <pc:picChg chg="del">
          <ac:chgData name="David Hensle" userId="ed2c6474-51d9-4b27-9519-aa156e96c9cb" providerId="ADAL" clId="{7553D87F-44C3-4C70-BA7B-DEE20B5F49F4}" dt="2022-07-26T01:41:06.552" v="697" actId="478"/>
          <ac:picMkLst>
            <pc:docMk/>
            <pc:sldMk cId="3869923848" sldId="384"/>
            <ac:picMk id="12" creationId="{770CC3C2-5AB0-6F81-FC1A-B59C9FF2D950}"/>
          </ac:picMkLst>
        </pc:picChg>
        <pc:picChg chg="del">
          <ac:chgData name="David Hensle" userId="ed2c6474-51d9-4b27-9519-aa156e96c9cb" providerId="ADAL" clId="{7553D87F-44C3-4C70-BA7B-DEE20B5F49F4}" dt="2022-07-26T01:41:06.552" v="697" actId="478"/>
          <ac:picMkLst>
            <pc:docMk/>
            <pc:sldMk cId="3869923848" sldId="384"/>
            <ac:picMk id="14" creationId="{552A8324-B3E9-A7DF-5DF2-D48F8E55383A}"/>
          </ac:picMkLst>
        </pc:picChg>
        <pc:picChg chg="add mod">
          <ac:chgData name="David Hensle" userId="ed2c6474-51d9-4b27-9519-aa156e96c9cb" providerId="ADAL" clId="{7553D87F-44C3-4C70-BA7B-DEE20B5F49F4}" dt="2022-07-26T01:41:35.474" v="711" actId="1036"/>
          <ac:picMkLst>
            <pc:docMk/>
            <pc:sldMk cId="3869923848" sldId="384"/>
            <ac:picMk id="27" creationId="{F9F01849-3F35-667F-7B64-4D9CAAFA7759}"/>
          </ac:picMkLst>
        </pc:picChg>
        <pc:picChg chg="add mod">
          <ac:chgData name="David Hensle" userId="ed2c6474-51d9-4b27-9519-aa156e96c9cb" providerId="ADAL" clId="{7553D87F-44C3-4C70-BA7B-DEE20B5F49F4}" dt="2022-07-26T01:41:35.474" v="711" actId="1036"/>
          <ac:picMkLst>
            <pc:docMk/>
            <pc:sldMk cId="3869923848" sldId="384"/>
            <ac:picMk id="29" creationId="{23E8129F-197D-E749-95D3-CB226B678165}"/>
          </ac:picMkLst>
        </pc:picChg>
        <pc:cxnChg chg="mod">
          <ac:chgData name="David Hensle" userId="ed2c6474-51d9-4b27-9519-aa156e96c9cb" providerId="ADAL" clId="{7553D87F-44C3-4C70-BA7B-DEE20B5F49F4}" dt="2022-07-26T01:42:52.627" v="745" actId="196"/>
          <ac:cxnSpMkLst>
            <pc:docMk/>
            <pc:sldMk cId="3869923848" sldId="384"/>
            <ac:cxnSpMk id="16" creationId="{DAEE60C8-EFA8-1FCA-2B8D-65F5230A6E02}"/>
          </ac:cxnSpMkLst>
        </pc:cxnChg>
        <pc:cxnChg chg="mod">
          <ac:chgData name="David Hensle" userId="ed2c6474-51d9-4b27-9519-aa156e96c9cb" providerId="ADAL" clId="{7553D87F-44C3-4C70-BA7B-DEE20B5F49F4}" dt="2022-07-26T01:42:45.530" v="743" actId="196"/>
          <ac:cxnSpMkLst>
            <pc:docMk/>
            <pc:sldMk cId="3869923848" sldId="384"/>
            <ac:cxnSpMk id="17" creationId="{FF90A7C9-E92B-98BB-E299-3594A670AC4E}"/>
          </ac:cxnSpMkLst>
        </pc:cxnChg>
        <pc:cxnChg chg="mod">
          <ac:chgData name="David Hensle" userId="ed2c6474-51d9-4b27-9519-aa156e96c9cb" providerId="ADAL" clId="{7553D87F-44C3-4C70-BA7B-DEE20B5F49F4}" dt="2022-07-26T01:42:50.163" v="744" actId="196"/>
          <ac:cxnSpMkLst>
            <pc:docMk/>
            <pc:sldMk cId="3869923848" sldId="384"/>
            <ac:cxnSpMk id="18" creationId="{91E4B683-23C5-95A8-B061-82A16A709B0F}"/>
          </ac:cxnSpMkLst>
        </pc:cxnChg>
        <pc:cxnChg chg="mod">
          <ac:chgData name="David Hensle" userId="ed2c6474-51d9-4b27-9519-aa156e96c9cb" providerId="ADAL" clId="{7553D87F-44C3-4C70-BA7B-DEE20B5F49F4}" dt="2022-07-26T01:42:57.780" v="747" actId="196"/>
          <ac:cxnSpMkLst>
            <pc:docMk/>
            <pc:sldMk cId="3869923848" sldId="384"/>
            <ac:cxnSpMk id="19" creationId="{6ED89B58-0CC2-F935-C2DC-B23269A91F95}"/>
          </ac:cxnSpMkLst>
        </pc:cxnChg>
        <pc:cxnChg chg="mod">
          <ac:chgData name="David Hensle" userId="ed2c6474-51d9-4b27-9519-aa156e96c9cb" providerId="ADAL" clId="{7553D87F-44C3-4C70-BA7B-DEE20B5F49F4}" dt="2022-07-26T01:42:54.988" v="746" actId="196"/>
          <ac:cxnSpMkLst>
            <pc:docMk/>
            <pc:sldMk cId="3869923848" sldId="384"/>
            <ac:cxnSpMk id="21" creationId="{5116BF08-7D9C-EB60-9157-F0AF40A91523}"/>
          </ac:cxnSpMkLst>
        </pc:cxnChg>
        <pc:cxnChg chg="mod">
          <ac:chgData name="David Hensle" userId="ed2c6474-51d9-4b27-9519-aa156e96c9cb" providerId="ADAL" clId="{7553D87F-44C3-4C70-BA7B-DEE20B5F49F4}" dt="2022-07-26T01:39:16.431" v="678" actId="14100"/>
          <ac:cxnSpMkLst>
            <pc:docMk/>
            <pc:sldMk cId="3869923848" sldId="384"/>
            <ac:cxnSpMk id="23" creationId="{E07297D9-7EB6-6908-D15A-F53F21DC558F}"/>
          </ac:cxnSpMkLst>
        </pc:cxnChg>
      </pc:sldChg>
      <pc:sldChg chg="addSp delSp modSp add mod">
        <pc:chgData name="David Hensle" userId="ed2c6474-51d9-4b27-9519-aa156e96c9cb" providerId="ADAL" clId="{7553D87F-44C3-4C70-BA7B-DEE20B5F49F4}" dt="2022-07-26T04:53:58.538" v="2281" actId="693"/>
        <pc:sldMkLst>
          <pc:docMk/>
          <pc:sldMk cId="169390688" sldId="385"/>
        </pc:sldMkLst>
        <pc:spChg chg="mod">
          <ac:chgData name="David Hensle" userId="ed2c6474-51d9-4b27-9519-aa156e96c9cb" providerId="ADAL" clId="{7553D87F-44C3-4C70-BA7B-DEE20B5F49F4}" dt="2022-07-26T01:50:12.663" v="781" actId="20577"/>
          <ac:spMkLst>
            <pc:docMk/>
            <pc:sldMk cId="169390688" sldId="385"/>
            <ac:spMk id="2" creationId="{6A670922-67C4-7407-1F73-913764D4B5CD}"/>
          </ac:spMkLst>
        </pc:spChg>
        <pc:spChg chg="del mod">
          <ac:chgData name="David Hensle" userId="ed2c6474-51d9-4b27-9519-aa156e96c9cb" providerId="ADAL" clId="{7553D87F-44C3-4C70-BA7B-DEE20B5F49F4}" dt="2022-07-26T01:50:49.653" v="786" actId="478"/>
          <ac:spMkLst>
            <pc:docMk/>
            <pc:sldMk cId="169390688" sldId="385"/>
            <ac:spMk id="3" creationId="{AFF8F7BB-8061-FD2A-5909-A43FC5A58832}"/>
          </ac:spMkLst>
        </pc:spChg>
        <pc:spChg chg="mod">
          <ac:chgData name="David Hensle" userId="ed2c6474-51d9-4b27-9519-aa156e96c9cb" providerId="ADAL" clId="{7553D87F-44C3-4C70-BA7B-DEE20B5F49F4}" dt="2022-07-26T01:54:20.330" v="903" actId="20577"/>
          <ac:spMkLst>
            <pc:docMk/>
            <pc:sldMk cId="169390688" sldId="385"/>
            <ac:spMk id="24" creationId="{0E64EBDB-416B-94E9-8948-955A18CF5E9E}"/>
          </ac:spMkLst>
        </pc:spChg>
        <pc:spChg chg="mod">
          <ac:chgData name="David Hensle" userId="ed2c6474-51d9-4b27-9519-aa156e96c9cb" providerId="ADAL" clId="{7553D87F-44C3-4C70-BA7B-DEE20B5F49F4}" dt="2022-07-26T01:54:33.189" v="904" actId="1076"/>
          <ac:spMkLst>
            <pc:docMk/>
            <pc:sldMk cId="169390688" sldId="385"/>
            <ac:spMk id="25" creationId="{0A06D299-20AA-83EA-E6AB-CEF3E976D93E}"/>
          </ac:spMkLst>
        </pc:spChg>
        <pc:spChg chg="mod">
          <ac:chgData name="David Hensle" userId="ed2c6474-51d9-4b27-9519-aa156e96c9cb" providerId="ADAL" clId="{7553D87F-44C3-4C70-BA7B-DEE20B5F49F4}" dt="2022-07-26T01:55:06.538" v="936" actId="20577"/>
          <ac:spMkLst>
            <pc:docMk/>
            <pc:sldMk cId="169390688" sldId="385"/>
            <ac:spMk id="26" creationId="{0DD84020-688A-2C7F-D784-81560427E271}"/>
          </ac:spMkLst>
        </pc:spChg>
        <pc:spChg chg="add del mod">
          <ac:chgData name="David Hensle" userId="ed2c6474-51d9-4b27-9519-aa156e96c9cb" providerId="ADAL" clId="{7553D87F-44C3-4C70-BA7B-DEE20B5F49F4}" dt="2022-07-26T01:54:12.629" v="900" actId="478"/>
          <ac:spMkLst>
            <pc:docMk/>
            <pc:sldMk cId="169390688" sldId="385"/>
            <ac:spMk id="43" creationId="{5A84141A-1783-5380-849C-AE647E4F50C1}"/>
          </ac:spMkLst>
        </pc:spChg>
        <pc:spChg chg="add mod">
          <ac:chgData name="David Hensle" userId="ed2c6474-51d9-4b27-9519-aa156e96c9cb" providerId="ADAL" clId="{7553D87F-44C3-4C70-BA7B-DEE20B5F49F4}" dt="2022-07-26T04:53:32.349" v="2274" actId="20577"/>
          <ac:spMkLst>
            <pc:docMk/>
            <pc:sldMk cId="169390688" sldId="385"/>
            <ac:spMk id="44" creationId="{2E499FA3-48DC-BFEE-97A4-0CB3F86BC5C2}"/>
          </ac:spMkLst>
        </pc:spChg>
        <pc:grpChg chg="add del mod">
          <ac:chgData name="David Hensle" userId="ed2c6474-51d9-4b27-9519-aa156e96c9cb" providerId="ADAL" clId="{7553D87F-44C3-4C70-BA7B-DEE20B5F49F4}" dt="2022-07-26T01:51:29.986" v="794" actId="165"/>
          <ac:grpSpMkLst>
            <pc:docMk/>
            <pc:sldMk cId="169390688" sldId="385"/>
            <ac:grpSpMk id="4" creationId="{B612B93A-7CB8-1D58-3200-A4297EA0E45F}"/>
          </ac:grpSpMkLst>
        </pc:grpChg>
        <pc:grpChg chg="add mod">
          <ac:chgData name="David Hensle" userId="ed2c6474-51d9-4b27-9519-aa156e96c9cb" providerId="ADAL" clId="{7553D87F-44C3-4C70-BA7B-DEE20B5F49F4}" dt="2022-07-26T01:51:15.881" v="793" actId="1076"/>
          <ac:grpSpMkLst>
            <pc:docMk/>
            <pc:sldMk cId="169390688" sldId="385"/>
            <ac:grpSpMk id="20" creationId="{35C75A5B-5E23-9812-D63B-112F0D4F98FA}"/>
          </ac:grpSpMkLst>
        </pc:grpChg>
        <pc:picChg chg="del mod topLvl">
          <ac:chgData name="David Hensle" userId="ed2c6474-51d9-4b27-9519-aa156e96c9cb" providerId="ADAL" clId="{7553D87F-44C3-4C70-BA7B-DEE20B5F49F4}" dt="2022-07-26T01:52:20.393" v="801" actId="478"/>
          <ac:picMkLst>
            <pc:docMk/>
            <pc:sldMk cId="169390688" sldId="385"/>
            <ac:picMk id="5" creationId="{573D6378-B4E2-CEEE-84B7-398D604F44B7}"/>
          </ac:picMkLst>
        </pc:picChg>
        <pc:picChg chg="del mod topLvl">
          <ac:chgData name="David Hensle" userId="ed2c6474-51d9-4b27-9519-aa156e96c9cb" providerId="ADAL" clId="{7553D87F-44C3-4C70-BA7B-DEE20B5F49F4}" dt="2022-07-26T01:52:20.393" v="801" actId="478"/>
          <ac:picMkLst>
            <pc:docMk/>
            <pc:sldMk cId="169390688" sldId="385"/>
            <ac:picMk id="6" creationId="{ADAA837A-DD85-5030-5DA2-302433446422}"/>
          </ac:picMkLst>
        </pc:picChg>
        <pc:picChg chg="del mod topLvl">
          <ac:chgData name="David Hensle" userId="ed2c6474-51d9-4b27-9519-aa156e96c9cb" providerId="ADAL" clId="{7553D87F-44C3-4C70-BA7B-DEE20B5F49F4}" dt="2022-07-26T01:52:20.393" v="801" actId="478"/>
          <ac:picMkLst>
            <pc:docMk/>
            <pc:sldMk cId="169390688" sldId="385"/>
            <ac:picMk id="9" creationId="{AFA1453A-FB0A-416B-A121-9662C0A77276}"/>
          </ac:picMkLst>
        </pc:picChg>
        <pc:picChg chg="mod">
          <ac:chgData name="David Hensle" userId="ed2c6474-51d9-4b27-9519-aa156e96c9cb" providerId="ADAL" clId="{7553D87F-44C3-4C70-BA7B-DEE20B5F49F4}" dt="2022-07-26T01:50:53.728" v="788"/>
          <ac:picMkLst>
            <pc:docMk/>
            <pc:sldMk cId="169390688" sldId="385"/>
            <ac:picMk id="22" creationId="{B63E3E17-4DAB-A575-E40B-2DA87C6F0902}"/>
          </ac:picMkLst>
        </pc:picChg>
        <pc:picChg chg="del mod topLvl">
          <ac:chgData name="David Hensle" userId="ed2c6474-51d9-4b27-9519-aa156e96c9cb" providerId="ADAL" clId="{7553D87F-44C3-4C70-BA7B-DEE20B5F49F4}" dt="2022-07-26T01:52:20.393" v="801" actId="478"/>
          <ac:picMkLst>
            <pc:docMk/>
            <pc:sldMk cId="169390688" sldId="385"/>
            <ac:picMk id="27" creationId="{F9F01849-3F35-667F-7B64-4D9CAAFA7759}"/>
          </ac:picMkLst>
        </pc:picChg>
        <pc:picChg chg="del mod topLvl">
          <ac:chgData name="David Hensle" userId="ed2c6474-51d9-4b27-9519-aa156e96c9cb" providerId="ADAL" clId="{7553D87F-44C3-4C70-BA7B-DEE20B5F49F4}" dt="2022-07-26T01:52:20.393" v="801" actId="478"/>
          <ac:picMkLst>
            <pc:docMk/>
            <pc:sldMk cId="169390688" sldId="385"/>
            <ac:picMk id="28" creationId="{6214D8D9-C9D9-916F-D0E1-EFCED16EA35C}"/>
          </ac:picMkLst>
        </pc:picChg>
        <pc:picChg chg="del mod topLvl">
          <ac:chgData name="David Hensle" userId="ed2c6474-51d9-4b27-9519-aa156e96c9cb" providerId="ADAL" clId="{7553D87F-44C3-4C70-BA7B-DEE20B5F49F4}" dt="2022-07-26T01:52:20.393" v="801" actId="478"/>
          <ac:picMkLst>
            <pc:docMk/>
            <pc:sldMk cId="169390688" sldId="385"/>
            <ac:picMk id="29" creationId="{23E8129F-197D-E749-95D3-CB226B678165}"/>
          </ac:picMkLst>
        </pc:picChg>
        <pc:picChg chg="mod">
          <ac:chgData name="David Hensle" userId="ed2c6474-51d9-4b27-9519-aa156e96c9cb" providerId="ADAL" clId="{7553D87F-44C3-4C70-BA7B-DEE20B5F49F4}" dt="2022-07-26T01:50:53.728" v="788"/>
          <ac:picMkLst>
            <pc:docMk/>
            <pc:sldMk cId="169390688" sldId="385"/>
            <ac:picMk id="30" creationId="{BA41639E-77A7-6C65-E4D3-A1FD26CEE11C}"/>
          </ac:picMkLst>
        </pc:picChg>
        <pc:picChg chg="mod">
          <ac:chgData name="David Hensle" userId="ed2c6474-51d9-4b27-9519-aa156e96c9cb" providerId="ADAL" clId="{7553D87F-44C3-4C70-BA7B-DEE20B5F49F4}" dt="2022-07-26T01:50:53.728" v="788"/>
          <ac:picMkLst>
            <pc:docMk/>
            <pc:sldMk cId="169390688" sldId="385"/>
            <ac:picMk id="31" creationId="{6916B411-DB46-BD5E-D1E5-7FA21CE2B7BC}"/>
          </ac:picMkLst>
        </pc:picChg>
        <pc:picChg chg="mod">
          <ac:chgData name="David Hensle" userId="ed2c6474-51d9-4b27-9519-aa156e96c9cb" providerId="ADAL" clId="{7553D87F-44C3-4C70-BA7B-DEE20B5F49F4}" dt="2022-07-26T01:50:53.728" v="788"/>
          <ac:picMkLst>
            <pc:docMk/>
            <pc:sldMk cId="169390688" sldId="385"/>
            <ac:picMk id="32" creationId="{0A2CDBF9-4775-303B-0A43-87349A96B413}"/>
          </ac:picMkLst>
        </pc:picChg>
        <pc:picChg chg="mod">
          <ac:chgData name="David Hensle" userId="ed2c6474-51d9-4b27-9519-aa156e96c9cb" providerId="ADAL" clId="{7553D87F-44C3-4C70-BA7B-DEE20B5F49F4}" dt="2022-07-26T01:50:53.728" v="788"/>
          <ac:picMkLst>
            <pc:docMk/>
            <pc:sldMk cId="169390688" sldId="385"/>
            <ac:picMk id="33" creationId="{88CD202B-5E5B-37A4-F441-35EA6449ADD8}"/>
          </ac:picMkLst>
        </pc:picChg>
        <pc:picChg chg="mod">
          <ac:chgData name="David Hensle" userId="ed2c6474-51d9-4b27-9519-aa156e96c9cb" providerId="ADAL" clId="{7553D87F-44C3-4C70-BA7B-DEE20B5F49F4}" dt="2022-07-26T01:50:53.728" v="788"/>
          <ac:picMkLst>
            <pc:docMk/>
            <pc:sldMk cId="169390688" sldId="385"/>
            <ac:picMk id="34" creationId="{8A8C71AE-33DB-3CA9-91F3-BE979BC517E3}"/>
          </ac:picMkLst>
        </pc:picChg>
        <pc:picChg chg="mod">
          <ac:chgData name="David Hensle" userId="ed2c6474-51d9-4b27-9519-aa156e96c9cb" providerId="ADAL" clId="{7553D87F-44C3-4C70-BA7B-DEE20B5F49F4}" dt="2022-07-26T01:50:53.728" v="788"/>
          <ac:picMkLst>
            <pc:docMk/>
            <pc:sldMk cId="169390688" sldId="385"/>
            <ac:picMk id="41" creationId="{7BF24E0C-DF98-786D-31BD-6B3B2FCEF0F9}"/>
          </ac:picMkLst>
        </pc:picChg>
        <pc:picChg chg="add mod">
          <ac:chgData name="David Hensle" userId="ed2c6474-51d9-4b27-9519-aa156e96c9cb" providerId="ADAL" clId="{7553D87F-44C3-4C70-BA7B-DEE20B5F49F4}" dt="2022-07-26T01:51:35.286" v="796" actId="1076"/>
          <ac:picMkLst>
            <pc:docMk/>
            <pc:sldMk cId="169390688" sldId="385"/>
            <ac:picMk id="42" creationId="{82FCEB3B-5C5F-F380-043B-A5D45937B6F8}"/>
          </ac:picMkLst>
        </pc:picChg>
        <pc:cxnChg chg="mod topLvl">
          <ac:chgData name="David Hensle" userId="ed2c6474-51d9-4b27-9519-aa156e96c9cb" providerId="ADAL" clId="{7553D87F-44C3-4C70-BA7B-DEE20B5F49F4}" dt="2022-07-26T01:55:45.623" v="958" actId="1035"/>
          <ac:cxnSpMkLst>
            <pc:docMk/>
            <pc:sldMk cId="169390688" sldId="385"/>
            <ac:cxnSpMk id="16" creationId="{DAEE60C8-EFA8-1FCA-2B8D-65F5230A6E02}"/>
          </ac:cxnSpMkLst>
        </pc:cxnChg>
        <pc:cxnChg chg="mod topLvl">
          <ac:chgData name="David Hensle" userId="ed2c6474-51d9-4b27-9519-aa156e96c9cb" providerId="ADAL" clId="{7553D87F-44C3-4C70-BA7B-DEE20B5F49F4}" dt="2022-07-26T01:55:45.623" v="958" actId="1035"/>
          <ac:cxnSpMkLst>
            <pc:docMk/>
            <pc:sldMk cId="169390688" sldId="385"/>
            <ac:cxnSpMk id="17" creationId="{FF90A7C9-E92B-98BB-E299-3594A670AC4E}"/>
          </ac:cxnSpMkLst>
        </pc:cxnChg>
        <pc:cxnChg chg="mod topLvl">
          <ac:chgData name="David Hensle" userId="ed2c6474-51d9-4b27-9519-aa156e96c9cb" providerId="ADAL" clId="{7553D87F-44C3-4C70-BA7B-DEE20B5F49F4}" dt="2022-07-26T01:51:57.857" v="799" actId="1076"/>
          <ac:cxnSpMkLst>
            <pc:docMk/>
            <pc:sldMk cId="169390688" sldId="385"/>
            <ac:cxnSpMk id="18" creationId="{91E4B683-23C5-95A8-B061-82A16A709B0F}"/>
          </ac:cxnSpMkLst>
        </pc:cxnChg>
        <pc:cxnChg chg="mod topLvl">
          <ac:chgData name="David Hensle" userId="ed2c6474-51d9-4b27-9519-aa156e96c9cb" providerId="ADAL" clId="{7553D87F-44C3-4C70-BA7B-DEE20B5F49F4}" dt="2022-07-26T01:55:45.623" v="958" actId="1035"/>
          <ac:cxnSpMkLst>
            <pc:docMk/>
            <pc:sldMk cId="169390688" sldId="385"/>
            <ac:cxnSpMk id="19" creationId="{6ED89B58-0CC2-F935-C2DC-B23269A91F95}"/>
          </ac:cxnSpMkLst>
        </pc:cxnChg>
        <pc:cxnChg chg="mod topLvl">
          <ac:chgData name="David Hensle" userId="ed2c6474-51d9-4b27-9519-aa156e96c9cb" providerId="ADAL" clId="{7553D87F-44C3-4C70-BA7B-DEE20B5F49F4}" dt="2022-07-26T01:51:57.857" v="799" actId="1076"/>
          <ac:cxnSpMkLst>
            <pc:docMk/>
            <pc:sldMk cId="169390688" sldId="385"/>
            <ac:cxnSpMk id="21" creationId="{5116BF08-7D9C-EB60-9157-F0AF40A91523}"/>
          </ac:cxnSpMkLst>
        </pc:cxnChg>
        <pc:cxnChg chg="mod topLvl">
          <ac:chgData name="David Hensle" userId="ed2c6474-51d9-4b27-9519-aa156e96c9cb" providerId="ADAL" clId="{7553D87F-44C3-4C70-BA7B-DEE20B5F49F4}" dt="2022-07-26T01:52:04.845" v="800" actId="1076"/>
          <ac:cxnSpMkLst>
            <pc:docMk/>
            <pc:sldMk cId="169390688" sldId="385"/>
            <ac:cxnSpMk id="23" creationId="{E07297D9-7EB6-6908-D15A-F53F21DC558F}"/>
          </ac:cxnSpMkLst>
        </pc:cxnChg>
        <pc:cxnChg chg="mod">
          <ac:chgData name="David Hensle" userId="ed2c6474-51d9-4b27-9519-aa156e96c9cb" providerId="ADAL" clId="{7553D87F-44C3-4C70-BA7B-DEE20B5F49F4}" dt="2022-07-26T01:50:53.728" v="788"/>
          <ac:cxnSpMkLst>
            <pc:docMk/>
            <pc:sldMk cId="169390688" sldId="385"/>
            <ac:cxnSpMk id="35" creationId="{62800465-3AE1-EED4-C88D-53EB89C091C3}"/>
          </ac:cxnSpMkLst>
        </pc:cxnChg>
        <pc:cxnChg chg="mod">
          <ac:chgData name="David Hensle" userId="ed2c6474-51d9-4b27-9519-aa156e96c9cb" providerId="ADAL" clId="{7553D87F-44C3-4C70-BA7B-DEE20B5F49F4}" dt="2022-07-26T01:50:53.728" v="788"/>
          <ac:cxnSpMkLst>
            <pc:docMk/>
            <pc:sldMk cId="169390688" sldId="385"/>
            <ac:cxnSpMk id="36" creationId="{EFEDC2B4-8076-680C-7A09-7DD4BD524CB9}"/>
          </ac:cxnSpMkLst>
        </pc:cxnChg>
        <pc:cxnChg chg="mod">
          <ac:chgData name="David Hensle" userId="ed2c6474-51d9-4b27-9519-aa156e96c9cb" providerId="ADAL" clId="{7553D87F-44C3-4C70-BA7B-DEE20B5F49F4}" dt="2022-07-26T01:50:53.728" v="788"/>
          <ac:cxnSpMkLst>
            <pc:docMk/>
            <pc:sldMk cId="169390688" sldId="385"/>
            <ac:cxnSpMk id="37" creationId="{B44152D8-79D3-0A6E-A720-D17FCB537EC4}"/>
          </ac:cxnSpMkLst>
        </pc:cxnChg>
        <pc:cxnChg chg="mod">
          <ac:chgData name="David Hensle" userId="ed2c6474-51d9-4b27-9519-aa156e96c9cb" providerId="ADAL" clId="{7553D87F-44C3-4C70-BA7B-DEE20B5F49F4}" dt="2022-07-26T01:50:53.728" v="788"/>
          <ac:cxnSpMkLst>
            <pc:docMk/>
            <pc:sldMk cId="169390688" sldId="385"/>
            <ac:cxnSpMk id="38" creationId="{CD306EBB-B7F5-ABB9-4390-F094BAC934E3}"/>
          </ac:cxnSpMkLst>
        </pc:cxnChg>
        <pc:cxnChg chg="mod">
          <ac:chgData name="David Hensle" userId="ed2c6474-51d9-4b27-9519-aa156e96c9cb" providerId="ADAL" clId="{7553D87F-44C3-4C70-BA7B-DEE20B5F49F4}" dt="2022-07-26T01:50:53.728" v="788"/>
          <ac:cxnSpMkLst>
            <pc:docMk/>
            <pc:sldMk cId="169390688" sldId="385"/>
            <ac:cxnSpMk id="39" creationId="{6329A909-D21B-0658-96B7-8EB59A383FB1}"/>
          </ac:cxnSpMkLst>
        </pc:cxnChg>
        <pc:cxnChg chg="add del mod">
          <ac:chgData name="David Hensle" userId="ed2c6474-51d9-4b27-9519-aa156e96c9cb" providerId="ADAL" clId="{7553D87F-44C3-4C70-BA7B-DEE20B5F49F4}" dt="2022-07-26T04:53:58.538" v="2281" actId="693"/>
          <ac:cxnSpMkLst>
            <pc:docMk/>
            <pc:sldMk cId="169390688" sldId="385"/>
            <ac:cxnSpMk id="40" creationId="{89AE2FF2-D806-B609-A3E4-AEF18D98DF72}"/>
          </ac:cxnSpMkLst>
        </pc:cxnChg>
        <pc:cxnChg chg="add mod">
          <ac:chgData name="David Hensle" userId="ed2c6474-51d9-4b27-9519-aa156e96c9cb" providerId="ADAL" clId="{7553D87F-44C3-4C70-BA7B-DEE20B5F49F4}" dt="2022-07-26T01:56:13.015" v="970" actId="14100"/>
          <ac:cxnSpMkLst>
            <pc:docMk/>
            <pc:sldMk cId="169390688" sldId="385"/>
            <ac:cxnSpMk id="45" creationId="{3C67DE51-5824-05FE-F1E8-FB86372D09EE}"/>
          </ac:cxnSpMkLst>
        </pc:cxnChg>
        <pc:cxnChg chg="add del mod">
          <ac:chgData name="David Hensle" userId="ed2c6474-51d9-4b27-9519-aa156e96c9cb" providerId="ADAL" clId="{7553D87F-44C3-4C70-BA7B-DEE20B5F49F4}" dt="2022-07-26T04:53:48.426" v="2279"/>
          <ac:cxnSpMkLst>
            <pc:docMk/>
            <pc:sldMk cId="169390688" sldId="385"/>
            <ac:cxnSpMk id="46" creationId="{6899A878-97B7-3144-E182-AD8A464A3AAC}"/>
          </ac:cxnSpMkLst>
        </pc:cxnChg>
      </pc:sldChg>
      <pc:sldChg chg="addSp delSp modSp add mod">
        <pc:chgData name="David Hensle" userId="ed2c6474-51d9-4b27-9519-aa156e96c9cb" providerId="ADAL" clId="{7553D87F-44C3-4C70-BA7B-DEE20B5F49F4}" dt="2022-07-26T04:40:42.718" v="1674" actId="1076"/>
        <pc:sldMkLst>
          <pc:docMk/>
          <pc:sldMk cId="2309377543" sldId="386"/>
        </pc:sldMkLst>
        <pc:spChg chg="mod">
          <ac:chgData name="David Hensle" userId="ed2c6474-51d9-4b27-9519-aa156e96c9cb" providerId="ADAL" clId="{7553D87F-44C3-4C70-BA7B-DEE20B5F49F4}" dt="2022-07-26T04:32:42.070" v="1005" actId="20577"/>
          <ac:spMkLst>
            <pc:docMk/>
            <pc:sldMk cId="2309377543" sldId="386"/>
            <ac:spMk id="2" creationId="{6A670922-67C4-7407-1F73-913764D4B5CD}"/>
          </ac:spMkLst>
        </pc:spChg>
        <pc:spChg chg="add">
          <ac:chgData name="David Hensle" userId="ed2c6474-51d9-4b27-9519-aa156e96c9cb" providerId="ADAL" clId="{7553D87F-44C3-4C70-BA7B-DEE20B5F49F4}" dt="2022-07-26T04:32:54.812" v="1006" actId="11529"/>
          <ac:spMkLst>
            <pc:docMk/>
            <pc:sldMk cId="2309377543" sldId="386"/>
            <ac:spMk id="3" creationId="{07FC38F1-CFA1-9B7A-34EF-1080C20D36B3}"/>
          </ac:spMkLst>
        </pc:spChg>
        <pc:spChg chg="add mod">
          <ac:chgData name="David Hensle" userId="ed2c6474-51d9-4b27-9519-aa156e96c9cb" providerId="ADAL" clId="{7553D87F-44C3-4C70-BA7B-DEE20B5F49F4}" dt="2022-07-26T04:40:42.718" v="1674" actId="1076"/>
          <ac:spMkLst>
            <pc:docMk/>
            <pc:sldMk cId="2309377543" sldId="386"/>
            <ac:spMk id="4" creationId="{C865FA53-E872-C27B-4756-2D4665800EAB}"/>
          </ac:spMkLst>
        </pc:spChg>
        <pc:spChg chg="add del mod">
          <ac:chgData name="David Hensle" userId="ed2c6474-51d9-4b27-9519-aa156e96c9cb" providerId="ADAL" clId="{7553D87F-44C3-4C70-BA7B-DEE20B5F49F4}" dt="2022-07-26T04:32:16.807" v="992" actId="478"/>
          <ac:spMkLst>
            <pc:docMk/>
            <pc:sldMk cId="2309377543" sldId="386"/>
            <ac:spMk id="29" creationId="{FA59BE9E-CEA1-8AF4-5FBA-D26870212308}"/>
          </ac:spMkLst>
        </pc:spChg>
        <pc:spChg chg="add del mod">
          <ac:chgData name="David Hensle" userId="ed2c6474-51d9-4b27-9519-aa156e96c9cb" providerId="ADAL" clId="{7553D87F-44C3-4C70-BA7B-DEE20B5F49F4}" dt="2022-07-26T04:38:03.292" v="1445"/>
          <ac:spMkLst>
            <pc:docMk/>
            <pc:sldMk cId="2309377543" sldId="386"/>
            <ac:spMk id="43" creationId="{E58E7AF4-982B-EC60-1582-B46227147DE9}"/>
          </ac:spMkLst>
        </pc:spChg>
        <pc:spChg chg="mod">
          <ac:chgData name="David Hensle" userId="ed2c6474-51d9-4b27-9519-aa156e96c9cb" providerId="ADAL" clId="{7553D87F-44C3-4C70-BA7B-DEE20B5F49F4}" dt="2022-07-26T04:37:08.640" v="1370" actId="20577"/>
          <ac:spMkLst>
            <pc:docMk/>
            <pc:sldMk cId="2309377543" sldId="386"/>
            <ac:spMk id="44" creationId="{2E499FA3-48DC-BFEE-97A4-0CB3F86BC5C2}"/>
          </ac:spMkLst>
        </pc:spChg>
        <pc:spChg chg="add mod">
          <ac:chgData name="David Hensle" userId="ed2c6474-51d9-4b27-9519-aa156e96c9cb" providerId="ADAL" clId="{7553D87F-44C3-4C70-BA7B-DEE20B5F49F4}" dt="2022-07-26T04:37:34.896" v="1436" actId="6549"/>
          <ac:spMkLst>
            <pc:docMk/>
            <pc:sldMk cId="2309377543" sldId="386"/>
            <ac:spMk id="46" creationId="{D410A9C1-28C3-ECF5-7A06-33D7B4079736}"/>
          </ac:spMkLst>
        </pc:spChg>
        <pc:grpChg chg="del">
          <ac:chgData name="David Hensle" userId="ed2c6474-51d9-4b27-9519-aa156e96c9cb" providerId="ADAL" clId="{7553D87F-44C3-4C70-BA7B-DEE20B5F49F4}" dt="2022-07-26T04:32:04.915" v="988" actId="478"/>
          <ac:grpSpMkLst>
            <pc:docMk/>
            <pc:sldMk cId="2309377543" sldId="386"/>
            <ac:grpSpMk id="20" creationId="{35C75A5B-5E23-9812-D63B-112F0D4F98FA}"/>
          </ac:grpSpMkLst>
        </pc:grpChg>
        <pc:picChg chg="del">
          <ac:chgData name="David Hensle" userId="ed2c6474-51d9-4b27-9519-aa156e96c9cb" providerId="ADAL" clId="{7553D87F-44C3-4C70-BA7B-DEE20B5F49F4}" dt="2022-07-26T04:32:04.915" v="988" actId="478"/>
          <ac:picMkLst>
            <pc:docMk/>
            <pc:sldMk cId="2309377543" sldId="386"/>
            <ac:picMk id="42" creationId="{82FCEB3B-5C5F-F380-043B-A5D45937B6F8}"/>
          </ac:picMkLst>
        </pc:picChg>
        <pc:cxnChg chg="add del mod">
          <ac:chgData name="David Hensle" userId="ed2c6474-51d9-4b27-9519-aa156e96c9cb" providerId="ADAL" clId="{7553D87F-44C3-4C70-BA7B-DEE20B5F49F4}" dt="2022-07-26T04:38:03.279" v="1443" actId="478"/>
          <ac:cxnSpMkLst>
            <pc:docMk/>
            <pc:sldMk cId="2309377543" sldId="386"/>
            <ac:cxnSpMk id="6" creationId="{F484749D-FA01-62BA-A25C-F7797DA439F6}"/>
          </ac:cxnSpMkLst>
        </pc:cxnChg>
        <pc:cxnChg chg="del">
          <ac:chgData name="David Hensle" userId="ed2c6474-51d9-4b27-9519-aa156e96c9cb" providerId="ADAL" clId="{7553D87F-44C3-4C70-BA7B-DEE20B5F49F4}" dt="2022-07-26T04:32:04.915" v="988" actId="478"/>
          <ac:cxnSpMkLst>
            <pc:docMk/>
            <pc:sldMk cId="2309377543" sldId="386"/>
            <ac:cxnSpMk id="16" creationId="{DAEE60C8-EFA8-1FCA-2B8D-65F5230A6E02}"/>
          </ac:cxnSpMkLst>
        </pc:cxnChg>
        <pc:cxnChg chg="del">
          <ac:chgData name="David Hensle" userId="ed2c6474-51d9-4b27-9519-aa156e96c9cb" providerId="ADAL" clId="{7553D87F-44C3-4C70-BA7B-DEE20B5F49F4}" dt="2022-07-26T04:32:04.915" v="988" actId="478"/>
          <ac:cxnSpMkLst>
            <pc:docMk/>
            <pc:sldMk cId="2309377543" sldId="386"/>
            <ac:cxnSpMk id="17" creationId="{FF90A7C9-E92B-98BB-E299-3594A670AC4E}"/>
          </ac:cxnSpMkLst>
        </pc:cxnChg>
        <pc:cxnChg chg="del">
          <ac:chgData name="David Hensle" userId="ed2c6474-51d9-4b27-9519-aa156e96c9cb" providerId="ADAL" clId="{7553D87F-44C3-4C70-BA7B-DEE20B5F49F4}" dt="2022-07-26T04:32:04.915" v="988" actId="478"/>
          <ac:cxnSpMkLst>
            <pc:docMk/>
            <pc:sldMk cId="2309377543" sldId="386"/>
            <ac:cxnSpMk id="18" creationId="{91E4B683-23C5-95A8-B061-82A16A709B0F}"/>
          </ac:cxnSpMkLst>
        </pc:cxnChg>
        <pc:cxnChg chg="del">
          <ac:chgData name="David Hensle" userId="ed2c6474-51d9-4b27-9519-aa156e96c9cb" providerId="ADAL" clId="{7553D87F-44C3-4C70-BA7B-DEE20B5F49F4}" dt="2022-07-26T04:32:04.915" v="988" actId="478"/>
          <ac:cxnSpMkLst>
            <pc:docMk/>
            <pc:sldMk cId="2309377543" sldId="386"/>
            <ac:cxnSpMk id="19" creationId="{6ED89B58-0CC2-F935-C2DC-B23269A91F95}"/>
          </ac:cxnSpMkLst>
        </pc:cxnChg>
        <pc:cxnChg chg="del">
          <ac:chgData name="David Hensle" userId="ed2c6474-51d9-4b27-9519-aa156e96c9cb" providerId="ADAL" clId="{7553D87F-44C3-4C70-BA7B-DEE20B5F49F4}" dt="2022-07-26T04:32:04.915" v="988" actId="478"/>
          <ac:cxnSpMkLst>
            <pc:docMk/>
            <pc:sldMk cId="2309377543" sldId="386"/>
            <ac:cxnSpMk id="21" creationId="{5116BF08-7D9C-EB60-9157-F0AF40A91523}"/>
          </ac:cxnSpMkLst>
        </pc:cxnChg>
        <pc:cxnChg chg="del">
          <ac:chgData name="David Hensle" userId="ed2c6474-51d9-4b27-9519-aa156e96c9cb" providerId="ADAL" clId="{7553D87F-44C3-4C70-BA7B-DEE20B5F49F4}" dt="2022-07-26T04:32:04.915" v="988" actId="478"/>
          <ac:cxnSpMkLst>
            <pc:docMk/>
            <pc:sldMk cId="2309377543" sldId="386"/>
            <ac:cxnSpMk id="23" creationId="{E07297D9-7EB6-6908-D15A-F53F21DC558F}"/>
          </ac:cxnSpMkLst>
        </pc:cxnChg>
        <pc:cxnChg chg="del">
          <ac:chgData name="David Hensle" userId="ed2c6474-51d9-4b27-9519-aa156e96c9cb" providerId="ADAL" clId="{7553D87F-44C3-4C70-BA7B-DEE20B5F49F4}" dt="2022-07-26T04:32:04.915" v="988" actId="478"/>
          <ac:cxnSpMkLst>
            <pc:docMk/>
            <pc:sldMk cId="2309377543" sldId="386"/>
            <ac:cxnSpMk id="45" creationId="{3C67DE51-5824-05FE-F1E8-FB86372D09EE}"/>
          </ac:cxnSpMkLst>
        </pc:cxnChg>
        <pc:cxnChg chg="add mod">
          <ac:chgData name="David Hensle" userId="ed2c6474-51d9-4b27-9519-aa156e96c9cb" providerId="ADAL" clId="{7553D87F-44C3-4C70-BA7B-DEE20B5F49F4}" dt="2022-07-26T04:37:30.171" v="1434" actId="1076"/>
          <ac:cxnSpMkLst>
            <pc:docMk/>
            <pc:sldMk cId="2309377543" sldId="386"/>
            <ac:cxnSpMk id="47" creationId="{8EA0AD96-F1AE-DB42-5EA8-B0D0DE88170E}"/>
          </ac:cxnSpMkLst>
        </pc:cxnChg>
      </pc:sldChg>
      <pc:sldChg chg="addSp delSp modSp add mod">
        <pc:chgData name="David Hensle" userId="ed2c6474-51d9-4b27-9519-aa156e96c9cb" providerId="ADAL" clId="{7553D87F-44C3-4C70-BA7B-DEE20B5F49F4}" dt="2022-07-26T04:53:09.332" v="2264" actId="20577"/>
        <pc:sldMkLst>
          <pc:docMk/>
          <pc:sldMk cId="745163211" sldId="387"/>
        </pc:sldMkLst>
        <pc:spChg chg="mod">
          <ac:chgData name="David Hensle" userId="ed2c6474-51d9-4b27-9519-aa156e96c9cb" providerId="ADAL" clId="{7553D87F-44C3-4C70-BA7B-DEE20B5F49F4}" dt="2022-07-26T04:47:19.855" v="1956" actId="1076"/>
          <ac:spMkLst>
            <pc:docMk/>
            <pc:sldMk cId="745163211" sldId="387"/>
            <ac:spMk id="2" creationId="{6A670922-67C4-7407-1F73-913764D4B5CD}"/>
          </ac:spMkLst>
        </pc:spChg>
        <pc:spChg chg="add">
          <ac:chgData name="David Hensle" userId="ed2c6474-51d9-4b27-9519-aa156e96c9cb" providerId="ADAL" clId="{7553D87F-44C3-4C70-BA7B-DEE20B5F49F4}" dt="2022-07-26T04:45:51.122" v="1906" actId="11529"/>
          <ac:spMkLst>
            <pc:docMk/>
            <pc:sldMk cId="745163211" sldId="387"/>
            <ac:spMk id="3" creationId="{994282E6-5ED7-833B-88E2-1AFCD29068D3}"/>
          </ac:spMkLst>
        </pc:spChg>
        <pc:spChg chg="mod">
          <ac:chgData name="David Hensle" userId="ed2c6474-51d9-4b27-9519-aa156e96c9cb" providerId="ADAL" clId="{7553D87F-44C3-4C70-BA7B-DEE20B5F49F4}" dt="2022-07-26T04:41:07.860" v="1680" actId="1076"/>
          <ac:spMkLst>
            <pc:docMk/>
            <pc:sldMk cId="745163211" sldId="387"/>
            <ac:spMk id="24" creationId="{0E64EBDB-416B-94E9-8948-955A18CF5E9E}"/>
          </ac:spMkLst>
        </pc:spChg>
        <pc:spChg chg="add mod">
          <ac:chgData name="David Hensle" userId="ed2c6474-51d9-4b27-9519-aa156e96c9cb" providerId="ADAL" clId="{7553D87F-44C3-4C70-BA7B-DEE20B5F49F4}" dt="2022-07-26T04:48:37.799" v="1974" actId="14100"/>
          <ac:spMkLst>
            <pc:docMk/>
            <pc:sldMk cId="745163211" sldId="387"/>
            <ac:spMk id="29" creationId="{13332C73-7E34-9003-3105-506629DEB94B}"/>
          </ac:spMkLst>
        </pc:spChg>
        <pc:spChg chg="add del mod">
          <ac:chgData name="David Hensle" userId="ed2c6474-51d9-4b27-9519-aa156e96c9cb" providerId="ADAL" clId="{7553D87F-44C3-4C70-BA7B-DEE20B5F49F4}" dt="2022-07-26T04:41:36.400" v="1685"/>
          <ac:spMkLst>
            <pc:docMk/>
            <pc:sldMk cId="745163211" sldId="387"/>
            <ac:spMk id="43" creationId="{E8360691-E3E3-F42A-E366-67C598B45BD4}"/>
          </ac:spMkLst>
        </pc:spChg>
        <pc:spChg chg="mod">
          <ac:chgData name="David Hensle" userId="ed2c6474-51d9-4b27-9519-aa156e96c9cb" providerId="ADAL" clId="{7553D87F-44C3-4C70-BA7B-DEE20B5F49F4}" dt="2022-07-26T04:53:09.332" v="2264" actId="20577"/>
          <ac:spMkLst>
            <pc:docMk/>
            <pc:sldMk cId="745163211" sldId="387"/>
            <ac:spMk id="44" creationId="{2E499FA3-48DC-BFEE-97A4-0CB3F86BC5C2}"/>
          </ac:spMkLst>
        </pc:spChg>
        <pc:spChg chg="add mod">
          <ac:chgData name="David Hensle" userId="ed2c6474-51d9-4b27-9519-aa156e96c9cb" providerId="ADAL" clId="{7553D87F-44C3-4C70-BA7B-DEE20B5F49F4}" dt="2022-07-26T04:48:33.847" v="1973" actId="14100"/>
          <ac:spMkLst>
            <pc:docMk/>
            <pc:sldMk cId="745163211" sldId="387"/>
            <ac:spMk id="46" creationId="{A429D172-0F86-918D-CE11-881DDAAC674E}"/>
          </ac:spMkLst>
        </pc:spChg>
        <pc:spChg chg="add mod">
          <ac:chgData name="David Hensle" userId="ed2c6474-51d9-4b27-9519-aa156e96c9cb" providerId="ADAL" clId="{7553D87F-44C3-4C70-BA7B-DEE20B5F49F4}" dt="2022-07-26T04:48:29.074" v="1972" actId="14100"/>
          <ac:spMkLst>
            <pc:docMk/>
            <pc:sldMk cId="745163211" sldId="387"/>
            <ac:spMk id="48" creationId="{4E5932B8-73AD-EF09-9B05-27D8B71BE218}"/>
          </ac:spMkLst>
        </pc:spChg>
        <pc:grpChg chg="del">
          <ac:chgData name="David Hensle" userId="ed2c6474-51d9-4b27-9519-aa156e96c9cb" providerId="ADAL" clId="{7553D87F-44C3-4C70-BA7B-DEE20B5F49F4}" dt="2022-07-26T04:41:01.469" v="1679" actId="478"/>
          <ac:grpSpMkLst>
            <pc:docMk/>
            <pc:sldMk cId="745163211" sldId="387"/>
            <ac:grpSpMk id="20" creationId="{35C75A5B-5E23-9812-D63B-112F0D4F98FA}"/>
          </ac:grpSpMkLst>
        </pc:grpChg>
        <pc:picChg chg="del">
          <ac:chgData name="David Hensle" userId="ed2c6474-51d9-4b27-9519-aa156e96c9cb" providerId="ADAL" clId="{7553D87F-44C3-4C70-BA7B-DEE20B5F49F4}" dt="2022-07-26T04:41:01.469" v="1679" actId="478"/>
          <ac:picMkLst>
            <pc:docMk/>
            <pc:sldMk cId="745163211" sldId="387"/>
            <ac:picMk id="42" creationId="{82FCEB3B-5C5F-F380-043B-A5D45937B6F8}"/>
          </ac:picMkLst>
        </pc:picChg>
        <pc:cxnChg chg="del">
          <ac:chgData name="David Hensle" userId="ed2c6474-51d9-4b27-9519-aa156e96c9cb" providerId="ADAL" clId="{7553D87F-44C3-4C70-BA7B-DEE20B5F49F4}" dt="2022-07-26T04:41:01.469" v="1679" actId="478"/>
          <ac:cxnSpMkLst>
            <pc:docMk/>
            <pc:sldMk cId="745163211" sldId="387"/>
            <ac:cxnSpMk id="16" creationId="{DAEE60C8-EFA8-1FCA-2B8D-65F5230A6E02}"/>
          </ac:cxnSpMkLst>
        </pc:cxnChg>
        <pc:cxnChg chg="del">
          <ac:chgData name="David Hensle" userId="ed2c6474-51d9-4b27-9519-aa156e96c9cb" providerId="ADAL" clId="{7553D87F-44C3-4C70-BA7B-DEE20B5F49F4}" dt="2022-07-26T04:41:01.469" v="1679" actId="478"/>
          <ac:cxnSpMkLst>
            <pc:docMk/>
            <pc:sldMk cId="745163211" sldId="387"/>
            <ac:cxnSpMk id="17" creationId="{FF90A7C9-E92B-98BB-E299-3594A670AC4E}"/>
          </ac:cxnSpMkLst>
        </pc:cxnChg>
        <pc:cxnChg chg="del">
          <ac:chgData name="David Hensle" userId="ed2c6474-51d9-4b27-9519-aa156e96c9cb" providerId="ADAL" clId="{7553D87F-44C3-4C70-BA7B-DEE20B5F49F4}" dt="2022-07-26T04:41:01.469" v="1679" actId="478"/>
          <ac:cxnSpMkLst>
            <pc:docMk/>
            <pc:sldMk cId="745163211" sldId="387"/>
            <ac:cxnSpMk id="18" creationId="{91E4B683-23C5-95A8-B061-82A16A709B0F}"/>
          </ac:cxnSpMkLst>
        </pc:cxnChg>
        <pc:cxnChg chg="del">
          <ac:chgData name="David Hensle" userId="ed2c6474-51d9-4b27-9519-aa156e96c9cb" providerId="ADAL" clId="{7553D87F-44C3-4C70-BA7B-DEE20B5F49F4}" dt="2022-07-26T04:41:01.469" v="1679" actId="478"/>
          <ac:cxnSpMkLst>
            <pc:docMk/>
            <pc:sldMk cId="745163211" sldId="387"/>
            <ac:cxnSpMk id="19" creationId="{6ED89B58-0CC2-F935-C2DC-B23269A91F95}"/>
          </ac:cxnSpMkLst>
        </pc:cxnChg>
        <pc:cxnChg chg="del">
          <ac:chgData name="David Hensle" userId="ed2c6474-51d9-4b27-9519-aa156e96c9cb" providerId="ADAL" clId="{7553D87F-44C3-4C70-BA7B-DEE20B5F49F4}" dt="2022-07-26T04:41:01.469" v="1679" actId="478"/>
          <ac:cxnSpMkLst>
            <pc:docMk/>
            <pc:sldMk cId="745163211" sldId="387"/>
            <ac:cxnSpMk id="21" creationId="{5116BF08-7D9C-EB60-9157-F0AF40A91523}"/>
          </ac:cxnSpMkLst>
        </pc:cxnChg>
        <pc:cxnChg chg="del">
          <ac:chgData name="David Hensle" userId="ed2c6474-51d9-4b27-9519-aa156e96c9cb" providerId="ADAL" clId="{7553D87F-44C3-4C70-BA7B-DEE20B5F49F4}" dt="2022-07-26T04:41:01.469" v="1679" actId="478"/>
          <ac:cxnSpMkLst>
            <pc:docMk/>
            <pc:sldMk cId="745163211" sldId="387"/>
            <ac:cxnSpMk id="23" creationId="{E07297D9-7EB6-6908-D15A-F53F21DC558F}"/>
          </ac:cxnSpMkLst>
        </pc:cxnChg>
        <pc:cxnChg chg="del">
          <ac:chgData name="David Hensle" userId="ed2c6474-51d9-4b27-9519-aa156e96c9cb" providerId="ADAL" clId="{7553D87F-44C3-4C70-BA7B-DEE20B5F49F4}" dt="2022-07-26T04:41:01.469" v="1679" actId="478"/>
          <ac:cxnSpMkLst>
            <pc:docMk/>
            <pc:sldMk cId="745163211" sldId="387"/>
            <ac:cxnSpMk id="45" creationId="{3C67DE51-5824-05FE-F1E8-FB86372D09EE}"/>
          </ac:cxnSpMkLst>
        </pc:cxnChg>
        <pc:cxnChg chg="add mod">
          <ac:chgData name="David Hensle" userId="ed2c6474-51d9-4b27-9519-aa156e96c9cb" providerId="ADAL" clId="{7553D87F-44C3-4C70-BA7B-DEE20B5F49F4}" dt="2022-07-26T04:41:44.120" v="1687" actId="1076"/>
          <ac:cxnSpMkLst>
            <pc:docMk/>
            <pc:sldMk cId="745163211" sldId="387"/>
            <ac:cxnSpMk id="47" creationId="{9EB0CAD1-1612-C7F8-BF81-1A66146101A2}"/>
          </ac:cxnSpMkLst>
        </pc:cxnChg>
      </pc:sldChg>
      <pc:sldChg chg="addSp delSp modSp add mod">
        <pc:chgData name="David Hensle" userId="ed2c6474-51d9-4b27-9519-aa156e96c9cb" providerId="ADAL" clId="{7553D87F-44C3-4C70-BA7B-DEE20B5F49F4}" dt="2022-07-26T04:53:14.593" v="2268" actId="20577"/>
        <pc:sldMkLst>
          <pc:docMk/>
          <pc:sldMk cId="3828465697" sldId="388"/>
        </pc:sldMkLst>
        <pc:spChg chg="mod">
          <ac:chgData name="David Hensle" userId="ed2c6474-51d9-4b27-9519-aa156e96c9cb" providerId="ADAL" clId="{7553D87F-44C3-4C70-BA7B-DEE20B5F49F4}" dt="2022-07-26T04:49:11.593" v="1984" actId="20577"/>
          <ac:spMkLst>
            <pc:docMk/>
            <pc:sldMk cId="3828465697" sldId="388"/>
            <ac:spMk id="2" creationId="{6A670922-67C4-7407-1F73-913764D4B5CD}"/>
          </ac:spMkLst>
        </pc:spChg>
        <pc:spChg chg="mod">
          <ac:chgData name="David Hensle" userId="ed2c6474-51d9-4b27-9519-aa156e96c9cb" providerId="ADAL" clId="{7553D87F-44C3-4C70-BA7B-DEE20B5F49F4}" dt="2022-07-26T04:49:20.247" v="1986" actId="1076"/>
          <ac:spMkLst>
            <pc:docMk/>
            <pc:sldMk cId="3828465697" sldId="388"/>
            <ac:spMk id="25" creationId="{0A06D299-20AA-83EA-E6AB-CEF3E976D93E}"/>
          </ac:spMkLst>
        </pc:spChg>
        <pc:spChg chg="add del mod">
          <ac:chgData name="David Hensle" userId="ed2c6474-51d9-4b27-9519-aa156e96c9cb" providerId="ADAL" clId="{7553D87F-44C3-4C70-BA7B-DEE20B5F49F4}" dt="2022-07-26T04:49:37.442" v="1988" actId="478"/>
          <ac:spMkLst>
            <pc:docMk/>
            <pc:sldMk cId="3828465697" sldId="388"/>
            <ac:spMk id="29" creationId="{B6EB3664-8990-908F-B271-A4B599C1CCEC}"/>
          </ac:spMkLst>
        </pc:spChg>
        <pc:spChg chg="add mod">
          <ac:chgData name="David Hensle" userId="ed2c6474-51d9-4b27-9519-aa156e96c9cb" providerId="ADAL" clId="{7553D87F-44C3-4C70-BA7B-DEE20B5F49F4}" dt="2022-07-26T04:50:53.748" v="2094" actId="1076"/>
          <ac:spMkLst>
            <pc:docMk/>
            <pc:sldMk cId="3828465697" sldId="388"/>
            <ac:spMk id="43" creationId="{F3392F34-B9AB-BA44-D837-E6C51DB0DA22}"/>
          </ac:spMkLst>
        </pc:spChg>
        <pc:spChg chg="mod">
          <ac:chgData name="David Hensle" userId="ed2c6474-51d9-4b27-9519-aa156e96c9cb" providerId="ADAL" clId="{7553D87F-44C3-4C70-BA7B-DEE20B5F49F4}" dt="2022-07-26T04:53:14.593" v="2268" actId="20577"/>
          <ac:spMkLst>
            <pc:docMk/>
            <pc:sldMk cId="3828465697" sldId="388"/>
            <ac:spMk id="44" creationId="{2E499FA3-48DC-BFEE-97A4-0CB3F86BC5C2}"/>
          </ac:spMkLst>
        </pc:spChg>
        <pc:grpChg chg="del">
          <ac:chgData name="David Hensle" userId="ed2c6474-51d9-4b27-9519-aa156e96c9cb" providerId="ADAL" clId="{7553D87F-44C3-4C70-BA7B-DEE20B5F49F4}" dt="2022-07-26T04:49:16.298" v="1985" actId="478"/>
          <ac:grpSpMkLst>
            <pc:docMk/>
            <pc:sldMk cId="3828465697" sldId="388"/>
            <ac:grpSpMk id="20" creationId="{35C75A5B-5E23-9812-D63B-112F0D4F98FA}"/>
          </ac:grpSpMkLst>
        </pc:grpChg>
        <pc:picChg chg="del">
          <ac:chgData name="David Hensle" userId="ed2c6474-51d9-4b27-9519-aa156e96c9cb" providerId="ADAL" clId="{7553D87F-44C3-4C70-BA7B-DEE20B5F49F4}" dt="2022-07-26T04:49:16.298" v="1985" actId="478"/>
          <ac:picMkLst>
            <pc:docMk/>
            <pc:sldMk cId="3828465697" sldId="388"/>
            <ac:picMk id="42" creationId="{82FCEB3B-5C5F-F380-043B-A5D45937B6F8}"/>
          </ac:picMkLst>
        </pc:picChg>
        <pc:cxnChg chg="del">
          <ac:chgData name="David Hensle" userId="ed2c6474-51d9-4b27-9519-aa156e96c9cb" providerId="ADAL" clId="{7553D87F-44C3-4C70-BA7B-DEE20B5F49F4}" dt="2022-07-26T04:49:16.298" v="1985" actId="478"/>
          <ac:cxnSpMkLst>
            <pc:docMk/>
            <pc:sldMk cId="3828465697" sldId="388"/>
            <ac:cxnSpMk id="16" creationId="{DAEE60C8-EFA8-1FCA-2B8D-65F5230A6E02}"/>
          </ac:cxnSpMkLst>
        </pc:cxnChg>
        <pc:cxnChg chg="del">
          <ac:chgData name="David Hensle" userId="ed2c6474-51d9-4b27-9519-aa156e96c9cb" providerId="ADAL" clId="{7553D87F-44C3-4C70-BA7B-DEE20B5F49F4}" dt="2022-07-26T04:49:16.298" v="1985" actId="478"/>
          <ac:cxnSpMkLst>
            <pc:docMk/>
            <pc:sldMk cId="3828465697" sldId="388"/>
            <ac:cxnSpMk id="17" creationId="{FF90A7C9-E92B-98BB-E299-3594A670AC4E}"/>
          </ac:cxnSpMkLst>
        </pc:cxnChg>
        <pc:cxnChg chg="del">
          <ac:chgData name="David Hensle" userId="ed2c6474-51d9-4b27-9519-aa156e96c9cb" providerId="ADAL" clId="{7553D87F-44C3-4C70-BA7B-DEE20B5F49F4}" dt="2022-07-26T04:49:16.298" v="1985" actId="478"/>
          <ac:cxnSpMkLst>
            <pc:docMk/>
            <pc:sldMk cId="3828465697" sldId="388"/>
            <ac:cxnSpMk id="18" creationId="{91E4B683-23C5-95A8-B061-82A16A709B0F}"/>
          </ac:cxnSpMkLst>
        </pc:cxnChg>
        <pc:cxnChg chg="del">
          <ac:chgData name="David Hensle" userId="ed2c6474-51d9-4b27-9519-aa156e96c9cb" providerId="ADAL" clId="{7553D87F-44C3-4C70-BA7B-DEE20B5F49F4}" dt="2022-07-26T04:49:16.298" v="1985" actId="478"/>
          <ac:cxnSpMkLst>
            <pc:docMk/>
            <pc:sldMk cId="3828465697" sldId="388"/>
            <ac:cxnSpMk id="19" creationId="{6ED89B58-0CC2-F935-C2DC-B23269A91F95}"/>
          </ac:cxnSpMkLst>
        </pc:cxnChg>
        <pc:cxnChg chg="del">
          <ac:chgData name="David Hensle" userId="ed2c6474-51d9-4b27-9519-aa156e96c9cb" providerId="ADAL" clId="{7553D87F-44C3-4C70-BA7B-DEE20B5F49F4}" dt="2022-07-26T04:49:16.298" v="1985" actId="478"/>
          <ac:cxnSpMkLst>
            <pc:docMk/>
            <pc:sldMk cId="3828465697" sldId="388"/>
            <ac:cxnSpMk id="21" creationId="{5116BF08-7D9C-EB60-9157-F0AF40A91523}"/>
          </ac:cxnSpMkLst>
        </pc:cxnChg>
        <pc:cxnChg chg="del">
          <ac:chgData name="David Hensle" userId="ed2c6474-51d9-4b27-9519-aa156e96c9cb" providerId="ADAL" clId="{7553D87F-44C3-4C70-BA7B-DEE20B5F49F4}" dt="2022-07-26T04:49:16.298" v="1985" actId="478"/>
          <ac:cxnSpMkLst>
            <pc:docMk/>
            <pc:sldMk cId="3828465697" sldId="388"/>
            <ac:cxnSpMk id="23" creationId="{E07297D9-7EB6-6908-D15A-F53F21DC558F}"/>
          </ac:cxnSpMkLst>
        </pc:cxnChg>
        <pc:cxnChg chg="del">
          <ac:chgData name="David Hensle" userId="ed2c6474-51d9-4b27-9519-aa156e96c9cb" providerId="ADAL" clId="{7553D87F-44C3-4C70-BA7B-DEE20B5F49F4}" dt="2022-07-26T04:49:16.298" v="1985" actId="478"/>
          <ac:cxnSpMkLst>
            <pc:docMk/>
            <pc:sldMk cId="3828465697" sldId="388"/>
            <ac:cxnSpMk id="45" creationId="{3C67DE51-5824-05FE-F1E8-FB86372D09EE}"/>
          </ac:cxnSpMkLst>
        </pc:cxnChg>
      </pc:sldChg>
      <pc:sldChg chg="add del">
        <pc:chgData name="David Hensle" userId="ed2c6474-51d9-4b27-9519-aa156e96c9cb" providerId="ADAL" clId="{7553D87F-44C3-4C70-BA7B-DEE20B5F49F4}" dt="2022-07-26T04:48:58.959" v="1976"/>
        <pc:sldMkLst>
          <pc:docMk/>
          <pc:sldMk cId="1043177329" sldId="389"/>
        </pc:sldMkLst>
      </pc:sldChg>
      <pc:sldChg chg="addSp delSp modSp add mod">
        <pc:chgData name="David Hensle" userId="ed2c6474-51d9-4b27-9519-aa156e96c9cb" providerId="ADAL" clId="{7553D87F-44C3-4C70-BA7B-DEE20B5F49F4}" dt="2022-07-26T04:53:19.783" v="2271" actId="5793"/>
        <pc:sldMkLst>
          <pc:docMk/>
          <pc:sldMk cId="4259222106" sldId="389"/>
        </pc:sldMkLst>
        <pc:spChg chg="mod">
          <ac:chgData name="David Hensle" userId="ed2c6474-51d9-4b27-9519-aa156e96c9cb" providerId="ADAL" clId="{7553D87F-44C3-4C70-BA7B-DEE20B5F49F4}" dt="2022-07-26T04:51:11.589" v="2098" actId="20577"/>
          <ac:spMkLst>
            <pc:docMk/>
            <pc:sldMk cId="4259222106" sldId="389"/>
            <ac:spMk id="2" creationId="{6A670922-67C4-7407-1F73-913764D4B5CD}"/>
          </ac:spMkLst>
        </pc:spChg>
        <pc:spChg chg="mod">
          <ac:chgData name="David Hensle" userId="ed2c6474-51d9-4b27-9519-aa156e96c9cb" providerId="ADAL" clId="{7553D87F-44C3-4C70-BA7B-DEE20B5F49F4}" dt="2022-07-26T04:52:24.749" v="2207" actId="1076"/>
          <ac:spMkLst>
            <pc:docMk/>
            <pc:sldMk cId="4259222106" sldId="389"/>
            <ac:spMk id="26" creationId="{0DD84020-688A-2C7F-D784-81560427E271}"/>
          </ac:spMkLst>
        </pc:spChg>
        <pc:spChg chg="add mod">
          <ac:chgData name="David Hensle" userId="ed2c6474-51d9-4b27-9519-aa156e96c9cb" providerId="ADAL" clId="{7553D87F-44C3-4C70-BA7B-DEE20B5F49F4}" dt="2022-07-26T04:52:29.471" v="2208" actId="1076"/>
          <ac:spMkLst>
            <pc:docMk/>
            <pc:sldMk cId="4259222106" sldId="389"/>
            <ac:spMk id="29" creationId="{580A5E08-53C2-7A25-7A64-DA5D9066B459}"/>
          </ac:spMkLst>
        </pc:spChg>
        <pc:spChg chg="mod">
          <ac:chgData name="David Hensle" userId="ed2c6474-51d9-4b27-9519-aa156e96c9cb" providerId="ADAL" clId="{7553D87F-44C3-4C70-BA7B-DEE20B5F49F4}" dt="2022-07-26T04:53:19.783" v="2271" actId="5793"/>
          <ac:spMkLst>
            <pc:docMk/>
            <pc:sldMk cId="4259222106" sldId="389"/>
            <ac:spMk id="44" creationId="{2E499FA3-48DC-BFEE-97A4-0CB3F86BC5C2}"/>
          </ac:spMkLst>
        </pc:spChg>
        <pc:grpChg chg="del">
          <ac:chgData name="David Hensle" userId="ed2c6474-51d9-4b27-9519-aa156e96c9cb" providerId="ADAL" clId="{7553D87F-44C3-4C70-BA7B-DEE20B5F49F4}" dt="2022-07-26T04:51:17.269" v="2099" actId="478"/>
          <ac:grpSpMkLst>
            <pc:docMk/>
            <pc:sldMk cId="4259222106" sldId="389"/>
            <ac:grpSpMk id="20" creationId="{35C75A5B-5E23-9812-D63B-112F0D4F98FA}"/>
          </ac:grpSpMkLst>
        </pc:grpChg>
        <pc:picChg chg="del">
          <ac:chgData name="David Hensle" userId="ed2c6474-51d9-4b27-9519-aa156e96c9cb" providerId="ADAL" clId="{7553D87F-44C3-4C70-BA7B-DEE20B5F49F4}" dt="2022-07-26T04:51:17.269" v="2099" actId="478"/>
          <ac:picMkLst>
            <pc:docMk/>
            <pc:sldMk cId="4259222106" sldId="389"/>
            <ac:picMk id="42" creationId="{82FCEB3B-5C5F-F380-043B-A5D45937B6F8}"/>
          </ac:picMkLst>
        </pc:picChg>
        <pc:cxnChg chg="del">
          <ac:chgData name="David Hensle" userId="ed2c6474-51d9-4b27-9519-aa156e96c9cb" providerId="ADAL" clId="{7553D87F-44C3-4C70-BA7B-DEE20B5F49F4}" dt="2022-07-26T04:51:17.269" v="2099" actId="478"/>
          <ac:cxnSpMkLst>
            <pc:docMk/>
            <pc:sldMk cId="4259222106" sldId="389"/>
            <ac:cxnSpMk id="16" creationId="{DAEE60C8-EFA8-1FCA-2B8D-65F5230A6E02}"/>
          </ac:cxnSpMkLst>
        </pc:cxnChg>
        <pc:cxnChg chg="del">
          <ac:chgData name="David Hensle" userId="ed2c6474-51d9-4b27-9519-aa156e96c9cb" providerId="ADAL" clId="{7553D87F-44C3-4C70-BA7B-DEE20B5F49F4}" dt="2022-07-26T04:51:17.269" v="2099" actId="478"/>
          <ac:cxnSpMkLst>
            <pc:docMk/>
            <pc:sldMk cId="4259222106" sldId="389"/>
            <ac:cxnSpMk id="17" creationId="{FF90A7C9-E92B-98BB-E299-3594A670AC4E}"/>
          </ac:cxnSpMkLst>
        </pc:cxnChg>
        <pc:cxnChg chg="del">
          <ac:chgData name="David Hensle" userId="ed2c6474-51d9-4b27-9519-aa156e96c9cb" providerId="ADAL" clId="{7553D87F-44C3-4C70-BA7B-DEE20B5F49F4}" dt="2022-07-26T04:51:17.269" v="2099" actId="478"/>
          <ac:cxnSpMkLst>
            <pc:docMk/>
            <pc:sldMk cId="4259222106" sldId="389"/>
            <ac:cxnSpMk id="18" creationId="{91E4B683-23C5-95A8-B061-82A16A709B0F}"/>
          </ac:cxnSpMkLst>
        </pc:cxnChg>
        <pc:cxnChg chg="del">
          <ac:chgData name="David Hensle" userId="ed2c6474-51d9-4b27-9519-aa156e96c9cb" providerId="ADAL" clId="{7553D87F-44C3-4C70-BA7B-DEE20B5F49F4}" dt="2022-07-26T04:51:17.269" v="2099" actId="478"/>
          <ac:cxnSpMkLst>
            <pc:docMk/>
            <pc:sldMk cId="4259222106" sldId="389"/>
            <ac:cxnSpMk id="19" creationId="{6ED89B58-0CC2-F935-C2DC-B23269A91F95}"/>
          </ac:cxnSpMkLst>
        </pc:cxnChg>
        <pc:cxnChg chg="del">
          <ac:chgData name="David Hensle" userId="ed2c6474-51d9-4b27-9519-aa156e96c9cb" providerId="ADAL" clId="{7553D87F-44C3-4C70-BA7B-DEE20B5F49F4}" dt="2022-07-26T04:51:17.269" v="2099" actId="478"/>
          <ac:cxnSpMkLst>
            <pc:docMk/>
            <pc:sldMk cId="4259222106" sldId="389"/>
            <ac:cxnSpMk id="21" creationId="{5116BF08-7D9C-EB60-9157-F0AF40A91523}"/>
          </ac:cxnSpMkLst>
        </pc:cxnChg>
        <pc:cxnChg chg="del">
          <ac:chgData name="David Hensle" userId="ed2c6474-51d9-4b27-9519-aa156e96c9cb" providerId="ADAL" clId="{7553D87F-44C3-4C70-BA7B-DEE20B5F49F4}" dt="2022-07-26T04:51:17.269" v="2099" actId="478"/>
          <ac:cxnSpMkLst>
            <pc:docMk/>
            <pc:sldMk cId="4259222106" sldId="389"/>
            <ac:cxnSpMk id="23" creationId="{E07297D9-7EB6-6908-D15A-F53F21DC558F}"/>
          </ac:cxnSpMkLst>
        </pc:cxnChg>
        <pc:cxnChg chg="del">
          <ac:chgData name="David Hensle" userId="ed2c6474-51d9-4b27-9519-aa156e96c9cb" providerId="ADAL" clId="{7553D87F-44C3-4C70-BA7B-DEE20B5F49F4}" dt="2022-07-26T04:51:17.269" v="2099" actId="478"/>
          <ac:cxnSpMkLst>
            <pc:docMk/>
            <pc:sldMk cId="4259222106" sldId="389"/>
            <ac:cxnSpMk id="45" creationId="{3C67DE51-5824-05FE-F1E8-FB86372D09EE}"/>
          </ac:cxnSpMkLst>
        </pc:cxnChg>
      </pc:sldChg>
      <pc:sldChg chg="modSp add del mod">
        <pc:chgData name="David Hensle" userId="ed2c6474-51d9-4b27-9519-aa156e96c9cb" providerId="ADAL" clId="{7553D87F-44C3-4C70-BA7B-DEE20B5F49F4}" dt="2022-07-26T04:55:01.965" v="2284" actId="47"/>
        <pc:sldMkLst>
          <pc:docMk/>
          <pc:sldMk cId="2187894564" sldId="390"/>
        </pc:sldMkLst>
        <pc:spChg chg="mod">
          <ac:chgData name="David Hensle" userId="ed2c6474-51d9-4b27-9519-aa156e96c9cb" providerId="ADAL" clId="{7553D87F-44C3-4C70-BA7B-DEE20B5F49F4}" dt="2022-07-26T04:53:04.135" v="2263" actId="20577"/>
          <ac:spMkLst>
            <pc:docMk/>
            <pc:sldMk cId="2187894564" sldId="390"/>
            <ac:spMk id="2" creationId="{6A670922-67C4-7407-1F73-913764D4B5CD}"/>
          </ac:spMkLst>
        </pc:spChg>
        <pc:spChg chg="mod">
          <ac:chgData name="David Hensle" userId="ed2c6474-51d9-4b27-9519-aa156e96c9cb" providerId="ADAL" clId="{7553D87F-44C3-4C70-BA7B-DEE20B5F49F4}" dt="2022-07-26T04:53:25.233" v="2273" actId="20577"/>
          <ac:spMkLst>
            <pc:docMk/>
            <pc:sldMk cId="2187894564" sldId="390"/>
            <ac:spMk id="44" creationId="{2E499FA3-48DC-BFEE-97A4-0CB3F86BC5C2}"/>
          </ac:spMkLst>
        </pc:spChg>
      </pc:sldChg>
      <pc:sldChg chg="addSp delSp modSp add mod">
        <pc:chgData name="David Hensle" userId="ed2c6474-51d9-4b27-9519-aa156e96c9cb" providerId="ADAL" clId="{7553D87F-44C3-4C70-BA7B-DEE20B5F49F4}" dt="2022-07-26T05:06:49.779" v="2950" actId="20577"/>
        <pc:sldMkLst>
          <pc:docMk/>
          <pc:sldMk cId="3627874306" sldId="391"/>
        </pc:sldMkLst>
        <pc:spChg chg="mod">
          <ac:chgData name="David Hensle" userId="ed2c6474-51d9-4b27-9519-aa156e96c9cb" providerId="ADAL" clId="{7553D87F-44C3-4C70-BA7B-DEE20B5F49F4}" dt="2022-07-26T05:03:01.926" v="2539" actId="20577"/>
          <ac:spMkLst>
            <pc:docMk/>
            <pc:sldMk cId="3627874306" sldId="391"/>
            <ac:spMk id="2" creationId="{6A670922-67C4-7407-1F73-913764D4B5CD}"/>
          </ac:spMkLst>
        </pc:spChg>
        <pc:spChg chg="add mod">
          <ac:chgData name="David Hensle" userId="ed2c6474-51d9-4b27-9519-aa156e96c9cb" providerId="ADAL" clId="{7553D87F-44C3-4C70-BA7B-DEE20B5F49F4}" dt="2022-07-26T05:06:49.779" v="2950" actId="20577"/>
          <ac:spMkLst>
            <pc:docMk/>
            <pc:sldMk cId="3627874306" sldId="391"/>
            <ac:spMk id="29" creationId="{0E3D203F-F644-BFD4-FF71-D9290555043A}"/>
          </ac:spMkLst>
        </pc:spChg>
        <pc:grpChg chg="del">
          <ac:chgData name="David Hensle" userId="ed2c6474-51d9-4b27-9519-aa156e96c9cb" providerId="ADAL" clId="{7553D87F-44C3-4C70-BA7B-DEE20B5F49F4}" dt="2022-07-26T04:55:27.597" v="2312" actId="478"/>
          <ac:grpSpMkLst>
            <pc:docMk/>
            <pc:sldMk cId="3627874306" sldId="391"/>
            <ac:grpSpMk id="20" creationId="{35C75A5B-5E23-9812-D63B-112F0D4F98FA}"/>
          </ac:grpSpMkLst>
        </pc:grpChg>
        <pc:picChg chg="del">
          <ac:chgData name="David Hensle" userId="ed2c6474-51d9-4b27-9519-aa156e96c9cb" providerId="ADAL" clId="{7553D87F-44C3-4C70-BA7B-DEE20B5F49F4}" dt="2022-07-26T04:55:27.597" v="2312" actId="478"/>
          <ac:picMkLst>
            <pc:docMk/>
            <pc:sldMk cId="3627874306" sldId="391"/>
            <ac:picMk id="42" creationId="{82FCEB3B-5C5F-F380-043B-A5D45937B6F8}"/>
          </ac:picMkLst>
        </pc:picChg>
        <pc:cxnChg chg="del">
          <ac:chgData name="David Hensle" userId="ed2c6474-51d9-4b27-9519-aa156e96c9cb" providerId="ADAL" clId="{7553D87F-44C3-4C70-BA7B-DEE20B5F49F4}" dt="2022-07-26T04:55:27.597" v="2312" actId="478"/>
          <ac:cxnSpMkLst>
            <pc:docMk/>
            <pc:sldMk cId="3627874306" sldId="391"/>
            <ac:cxnSpMk id="16" creationId="{DAEE60C8-EFA8-1FCA-2B8D-65F5230A6E02}"/>
          </ac:cxnSpMkLst>
        </pc:cxnChg>
        <pc:cxnChg chg="del">
          <ac:chgData name="David Hensle" userId="ed2c6474-51d9-4b27-9519-aa156e96c9cb" providerId="ADAL" clId="{7553D87F-44C3-4C70-BA7B-DEE20B5F49F4}" dt="2022-07-26T04:55:27.597" v="2312" actId="478"/>
          <ac:cxnSpMkLst>
            <pc:docMk/>
            <pc:sldMk cId="3627874306" sldId="391"/>
            <ac:cxnSpMk id="17" creationId="{FF90A7C9-E92B-98BB-E299-3594A670AC4E}"/>
          </ac:cxnSpMkLst>
        </pc:cxnChg>
        <pc:cxnChg chg="del">
          <ac:chgData name="David Hensle" userId="ed2c6474-51d9-4b27-9519-aa156e96c9cb" providerId="ADAL" clId="{7553D87F-44C3-4C70-BA7B-DEE20B5F49F4}" dt="2022-07-26T04:55:27.597" v="2312" actId="478"/>
          <ac:cxnSpMkLst>
            <pc:docMk/>
            <pc:sldMk cId="3627874306" sldId="391"/>
            <ac:cxnSpMk id="18" creationId="{91E4B683-23C5-95A8-B061-82A16A709B0F}"/>
          </ac:cxnSpMkLst>
        </pc:cxnChg>
        <pc:cxnChg chg="del">
          <ac:chgData name="David Hensle" userId="ed2c6474-51d9-4b27-9519-aa156e96c9cb" providerId="ADAL" clId="{7553D87F-44C3-4C70-BA7B-DEE20B5F49F4}" dt="2022-07-26T04:55:27.597" v="2312" actId="478"/>
          <ac:cxnSpMkLst>
            <pc:docMk/>
            <pc:sldMk cId="3627874306" sldId="391"/>
            <ac:cxnSpMk id="19" creationId="{6ED89B58-0CC2-F935-C2DC-B23269A91F95}"/>
          </ac:cxnSpMkLst>
        </pc:cxnChg>
        <pc:cxnChg chg="del">
          <ac:chgData name="David Hensle" userId="ed2c6474-51d9-4b27-9519-aa156e96c9cb" providerId="ADAL" clId="{7553D87F-44C3-4C70-BA7B-DEE20B5F49F4}" dt="2022-07-26T04:55:27.597" v="2312" actId="478"/>
          <ac:cxnSpMkLst>
            <pc:docMk/>
            <pc:sldMk cId="3627874306" sldId="391"/>
            <ac:cxnSpMk id="21" creationId="{5116BF08-7D9C-EB60-9157-F0AF40A91523}"/>
          </ac:cxnSpMkLst>
        </pc:cxnChg>
        <pc:cxnChg chg="del">
          <ac:chgData name="David Hensle" userId="ed2c6474-51d9-4b27-9519-aa156e96c9cb" providerId="ADAL" clId="{7553D87F-44C3-4C70-BA7B-DEE20B5F49F4}" dt="2022-07-26T04:55:27.597" v="2312" actId="478"/>
          <ac:cxnSpMkLst>
            <pc:docMk/>
            <pc:sldMk cId="3627874306" sldId="391"/>
            <ac:cxnSpMk id="23" creationId="{E07297D9-7EB6-6908-D15A-F53F21DC558F}"/>
          </ac:cxnSpMkLst>
        </pc:cxnChg>
        <pc:cxnChg chg="del">
          <ac:chgData name="David Hensle" userId="ed2c6474-51d9-4b27-9519-aa156e96c9cb" providerId="ADAL" clId="{7553D87F-44C3-4C70-BA7B-DEE20B5F49F4}" dt="2022-07-26T04:55:27.597" v="2312" actId="478"/>
          <ac:cxnSpMkLst>
            <pc:docMk/>
            <pc:sldMk cId="3627874306" sldId="391"/>
            <ac:cxnSpMk id="45" creationId="{3C67DE51-5824-05FE-F1E8-FB86372D09EE}"/>
          </ac:cxnSpMkLst>
        </pc:cxnChg>
      </pc:sldChg>
      <pc:sldChg chg="addSp delSp modSp add mod">
        <pc:chgData name="David Hensle" userId="ed2c6474-51d9-4b27-9519-aa156e96c9cb" providerId="ADAL" clId="{7553D87F-44C3-4C70-BA7B-DEE20B5F49F4}" dt="2022-08-01T23:46:41.083" v="4928" actId="6549"/>
        <pc:sldMkLst>
          <pc:docMk/>
          <pc:sldMk cId="2822339116" sldId="392"/>
        </pc:sldMkLst>
        <pc:spChg chg="mod">
          <ac:chgData name="David Hensle" userId="ed2c6474-51d9-4b27-9519-aa156e96c9cb" providerId="ADAL" clId="{7553D87F-44C3-4C70-BA7B-DEE20B5F49F4}" dt="2022-07-26T05:07:15.357" v="2963" actId="20577"/>
          <ac:spMkLst>
            <pc:docMk/>
            <pc:sldMk cId="2822339116" sldId="392"/>
            <ac:spMk id="2" creationId="{6A670922-67C4-7407-1F73-913764D4B5CD}"/>
          </ac:spMkLst>
        </pc:spChg>
        <pc:spChg chg="add mod">
          <ac:chgData name="David Hensle" userId="ed2c6474-51d9-4b27-9519-aa156e96c9cb" providerId="ADAL" clId="{7553D87F-44C3-4C70-BA7B-DEE20B5F49F4}" dt="2022-08-01T18:41:09.518" v="4883" actId="1076"/>
          <ac:spMkLst>
            <pc:docMk/>
            <pc:sldMk cId="2822339116" sldId="392"/>
            <ac:spMk id="10" creationId="{CC34B74E-D2EA-6104-D3DA-8CE312303EC1}"/>
          </ac:spMkLst>
        </pc:spChg>
        <pc:spChg chg="add mod">
          <ac:chgData name="David Hensle" userId="ed2c6474-51d9-4b27-9519-aa156e96c9cb" providerId="ADAL" clId="{7553D87F-44C3-4C70-BA7B-DEE20B5F49F4}" dt="2022-07-26T05:17:08.049" v="3520" actId="1076"/>
          <ac:spMkLst>
            <pc:docMk/>
            <pc:sldMk cId="2822339116" sldId="392"/>
            <ac:spMk id="12" creationId="{20BF2B17-E4D8-000A-1AA3-A5592BF71A7D}"/>
          </ac:spMkLst>
        </pc:spChg>
        <pc:spChg chg="add mod">
          <ac:chgData name="David Hensle" userId="ed2c6474-51d9-4b27-9519-aa156e96c9cb" providerId="ADAL" clId="{7553D87F-44C3-4C70-BA7B-DEE20B5F49F4}" dt="2022-07-26T05:17:08.049" v="3520" actId="1076"/>
          <ac:spMkLst>
            <pc:docMk/>
            <pc:sldMk cId="2822339116" sldId="392"/>
            <ac:spMk id="14" creationId="{ECAC06CB-D30C-4730-91CF-D9B408178EC0}"/>
          </ac:spMkLst>
        </pc:spChg>
        <pc:spChg chg="add mod">
          <ac:chgData name="David Hensle" userId="ed2c6474-51d9-4b27-9519-aa156e96c9cb" providerId="ADAL" clId="{7553D87F-44C3-4C70-BA7B-DEE20B5F49F4}" dt="2022-07-26T05:17:08.049" v="3520" actId="1076"/>
          <ac:spMkLst>
            <pc:docMk/>
            <pc:sldMk cId="2822339116" sldId="392"/>
            <ac:spMk id="16" creationId="{91069669-7D1E-D3CA-B3FF-B776B2730142}"/>
          </ac:spMkLst>
        </pc:spChg>
        <pc:spChg chg="add mod">
          <ac:chgData name="David Hensle" userId="ed2c6474-51d9-4b27-9519-aa156e96c9cb" providerId="ADAL" clId="{7553D87F-44C3-4C70-BA7B-DEE20B5F49F4}" dt="2022-07-26T05:17:08.049" v="3520" actId="1076"/>
          <ac:spMkLst>
            <pc:docMk/>
            <pc:sldMk cId="2822339116" sldId="392"/>
            <ac:spMk id="18" creationId="{49054BA9-D71D-1FC0-0553-D7C3C6DA6D2D}"/>
          </ac:spMkLst>
        </pc:spChg>
        <pc:spChg chg="add mod">
          <ac:chgData name="David Hensle" userId="ed2c6474-51d9-4b27-9519-aa156e96c9cb" providerId="ADAL" clId="{7553D87F-44C3-4C70-BA7B-DEE20B5F49F4}" dt="2022-07-26T05:17:08.049" v="3520" actId="1076"/>
          <ac:spMkLst>
            <pc:docMk/>
            <pc:sldMk cId="2822339116" sldId="392"/>
            <ac:spMk id="20" creationId="{1C39479B-F77F-A00B-D518-6A0F208D428F}"/>
          </ac:spMkLst>
        </pc:spChg>
        <pc:spChg chg="add mod">
          <ac:chgData name="David Hensle" userId="ed2c6474-51d9-4b27-9519-aa156e96c9cb" providerId="ADAL" clId="{7553D87F-44C3-4C70-BA7B-DEE20B5F49F4}" dt="2022-08-01T23:46:41.083" v="4928" actId="6549"/>
          <ac:spMkLst>
            <pc:docMk/>
            <pc:sldMk cId="2822339116" sldId="392"/>
            <ac:spMk id="22" creationId="{37585F5A-E8FD-BAEC-5521-8365E5E59FCA}"/>
          </ac:spMkLst>
        </pc:spChg>
        <pc:spChg chg="add del mod">
          <ac:chgData name="David Hensle" userId="ed2c6474-51d9-4b27-9519-aa156e96c9cb" providerId="ADAL" clId="{7553D87F-44C3-4C70-BA7B-DEE20B5F49F4}" dt="2022-07-26T05:14:38.804" v="3406"/>
          <ac:spMkLst>
            <pc:docMk/>
            <pc:sldMk cId="2822339116" sldId="392"/>
            <ac:spMk id="22" creationId="{DE94443D-ECCD-AF77-C020-7ECA0429CAEC}"/>
          </ac:spMkLst>
        </pc:spChg>
        <pc:spChg chg="add mod">
          <ac:chgData name="David Hensle" userId="ed2c6474-51d9-4b27-9519-aa156e96c9cb" providerId="ADAL" clId="{7553D87F-44C3-4C70-BA7B-DEE20B5F49F4}" dt="2022-07-26T05:17:08.049" v="3520" actId="1076"/>
          <ac:spMkLst>
            <pc:docMk/>
            <pc:sldMk cId="2822339116" sldId="392"/>
            <ac:spMk id="23" creationId="{F205997E-389E-76C7-7A7A-E780BF49A452}"/>
          </ac:spMkLst>
        </pc:spChg>
        <pc:spChg chg="del mod">
          <ac:chgData name="David Hensle" userId="ed2c6474-51d9-4b27-9519-aa156e96c9cb" providerId="ADAL" clId="{7553D87F-44C3-4C70-BA7B-DEE20B5F49F4}" dt="2022-07-26T05:08:32.931" v="2972" actId="478"/>
          <ac:spMkLst>
            <pc:docMk/>
            <pc:sldMk cId="2822339116" sldId="392"/>
            <ac:spMk id="24" creationId="{0E64EBDB-416B-94E9-8948-955A18CF5E9E}"/>
          </ac:spMkLst>
        </pc:spChg>
        <pc:spChg chg="del">
          <ac:chgData name="David Hensle" userId="ed2c6474-51d9-4b27-9519-aa156e96c9cb" providerId="ADAL" clId="{7553D87F-44C3-4C70-BA7B-DEE20B5F49F4}" dt="2022-07-26T05:08:30.956" v="2970" actId="478"/>
          <ac:spMkLst>
            <pc:docMk/>
            <pc:sldMk cId="2822339116" sldId="392"/>
            <ac:spMk id="25" creationId="{0A06D299-20AA-83EA-E6AB-CEF3E976D93E}"/>
          </ac:spMkLst>
        </pc:spChg>
        <pc:spChg chg="del">
          <ac:chgData name="David Hensle" userId="ed2c6474-51d9-4b27-9519-aa156e96c9cb" providerId="ADAL" clId="{7553D87F-44C3-4C70-BA7B-DEE20B5F49F4}" dt="2022-07-26T05:08:27.667" v="2968" actId="478"/>
          <ac:spMkLst>
            <pc:docMk/>
            <pc:sldMk cId="2822339116" sldId="392"/>
            <ac:spMk id="26" creationId="{0DD84020-688A-2C7F-D784-81560427E271}"/>
          </ac:spMkLst>
        </pc:spChg>
        <pc:spChg chg="add del mod">
          <ac:chgData name="David Hensle" userId="ed2c6474-51d9-4b27-9519-aa156e96c9cb" providerId="ADAL" clId="{7553D87F-44C3-4C70-BA7B-DEE20B5F49F4}" dt="2022-07-26T05:15:47.857" v="3511" actId="478"/>
          <ac:spMkLst>
            <pc:docMk/>
            <pc:sldMk cId="2822339116" sldId="392"/>
            <ac:spMk id="28" creationId="{57BA3F33-CD0A-A88C-8C1E-2E27B93AD2F8}"/>
          </ac:spMkLst>
        </pc:spChg>
        <pc:spChg chg="del">
          <ac:chgData name="David Hensle" userId="ed2c6474-51d9-4b27-9519-aa156e96c9cb" providerId="ADAL" clId="{7553D87F-44C3-4C70-BA7B-DEE20B5F49F4}" dt="2022-07-26T05:07:18.348" v="2964" actId="478"/>
          <ac:spMkLst>
            <pc:docMk/>
            <pc:sldMk cId="2822339116" sldId="392"/>
            <ac:spMk id="29" creationId="{0E3D203F-F644-BFD4-FF71-D9290555043A}"/>
          </ac:spMkLst>
        </pc:spChg>
        <pc:spChg chg="add mod">
          <ac:chgData name="David Hensle" userId="ed2c6474-51d9-4b27-9519-aa156e96c9cb" providerId="ADAL" clId="{7553D87F-44C3-4C70-BA7B-DEE20B5F49F4}" dt="2022-07-26T05:17:08.049" v="3520" actId="1076"/>
          <ac:spMkLst>
            <pc:docMk/>
            <pc:sldMk cId="2822339116" sldId="392"/>
            <ac:spMk id="31" creationId="{1289509E-0013-1B99-489A-A07ACE541226}"/>
          </ac:spMkLst>
        </pc:spChg>
        <pc:spChg chg="del">
          <ac:chgData name="David Hensle" userId="ed2c6474-51d9-4b27-9519-aa156e96c9cb" providerId="ADAL" clId="{7553D87F-44C3-4C70-BA7B-DEE20B5F49F4}" dt="2022-07-26T05:08:34.161" v="2973" actId="478"/>
          <ac:spMkLst>
            <pc:docMk/>
            <pc:sldMk cId="2822339116" sldId="392"/>
            <ac:spMk id="44" creationId="{2E499FA3-48DC-BFEE-97A4-0CB3F86BC5C2}"/>
          </ac:spMkLst>
        </pc:spChg>
        <pc:picChg chg="add mod">
          <ac:chgData name="David Hensle" userId="ed2c6474-51d9-4b27-9519-aa156e96c9cb" providerId="ADAL" clId="{7553D87F-44C3-4C70-BA7B-DEE20B5F49F4}" dt="2022-07-26T05:17:08.049" v="3520" actId="1076"/>
          <ac:picMkLst>
            <pc:docMk/>
            <pc:sldMk cId="2822339116" sldId="392"/>
            <ac:picMk id="4" creationId="{3F722D50-43A1-2C52-AA81-E759242E1D77}"/>
          </ac:picMkLst>
        </pc:picChg>
        <pc:cxnChg chg="add mod">
          <ac:chgData name="David Hensle" userId="ed2c6474-51d9-4b27-9519-aa156e96c9cb" providerId="ADAL" clId="{7553D87F-44C3-4C70-BA7B-DEE20B5F49F4}" dt="2022-08-01T18:41:09.518" v="4883" actId="1076"/>
          <ac:cxnSpMkLst>
            <pc:docMk/>
            <pc:sldMk cId="2822339116" sldId="392"/>
            <ac:cxnSpMk id="11" creationId="{1FB1B390-1607-E7D6-0682-F9A9EA210C86}"/>
          </ac:cxnSpMkLst>
        </pc:cxnChg>
        <pc:cxnChg chg="add mod">
          <ac:chgData name="David Hensle" userId="ed2c6474-51d9-4b27-9519-aa156e96c9cb" providerId="ADAL" clId="{7553D87F-44C3-4C70-BA7B-DEE20B5F49F4}" dt="2022-07-26T05:17:08.049" v="3520" actId="1076"/>
          <ac:cxnSpMkLst>
            <pc:docMk/>
            <pc:sldMk cId="2822339116" sldId="392"/>
            <ac:cxnSpMk id="13" creationId="{F063F28E-08DD-99BA-9E8A-7512195910C0}"/>
          </ac:cxnSpMkLst>
        </pc:cxnChg>
        <pc:cxnChg chg="add mod">
          <ac:chgData name="David Hensle" userId="ed2c6474-51d9-4b27-9519-aa156e96c9cb" providerId="ADAL" clId="{7553D87F-44C3-4C70-BA7B-DEE20B5F49F4}" dt="2022-07-26T05:17:08.049" v="3520" actId="1076"/>
          <ac:cxnSpMkLst>
            <pc:docMk/>
            <pc:sldMk cId="2822339116" sldId="392"/>
            <ac:cxnSpMk id="15" creationId="{DFE6B308-BFD4-CB07-7D20-5543D4E83077}"/>
          </ac:cxnSpMkLst>
        </pc:cxnChg>
        <pc:cxnChg chg="add mod">
          <ac:chgData name="David Hensle" userId="ed2c6474-51d9-4b27-9519-aa156e96c9cb" providerId="ADAL" clId="{7553D87F-44C3-4C70-BA7B-DEE20B5F49F4}" dt="2022-07-26T05:17:08.049" v="3520" actId="1076"/>
          <ac:cxnSpMkLst>
            <pc:docMk/>
            <pc:sldMk cId="2822339116" sldId="392"/>
            <ac:cxnSpMk id="17" creationId="{2D0B70CD-1538-0A26-EE11-4C1395039220}"/>
          </ac:cxnSpMkLst>
        </pc:cxnChg>
        <pc:cxnChg chg="add mod">
          <ac:chgData name="David Hensle" userId="ed2c6474-51d9-4b27-9519-aa156e96c9cb" providerId="ADAL" clId="{7553D87F-44C3-4C70-BA7B-DEE20B5F49F4}" dt="2022-07-26T05:17:08.049" v="3520" actId="1076"/>
          <ac:cxnSpMkLst>
            <pc:docMk/>
            <pc:sldMk cId="2822339116" sldId="392"/>
            <ac:cxnSpMk id="19" creationId="{945EE123-79D2-0F0A-199A-B2671042B1FC}"/>
          </ac:cxnSpMkLst>
        </pc:cxnChg>
        <pc:cxnChg chg="add mod">
          <ac:chgData name="David Hensle" userId="ed2c6474-51d9-4b27-9519-aa156e96c9cb" providerId="ADAL" clId="{7553D87F-44C3-4C70-BA7B-DEE20B5F49F4}" dt="2022-07-26T05:17:08.049" v="3520" actId="1076"/>
          <ac:cxnSpMkLst>
            <pc:docMk/>
            <pc:sldMk cId="2822339116" sldId="392"/>
            <ac:cxnSpMk id="21" creationId="{B03D1D60-AEBE-2DD6-4D74-4862E20EA3CB}"/>
          </ac:cxnSpMkLst>
        </pc:cxnChg>
        <pc:cxnChg chg="add mod">
          <ac:chgData name="David Hensle" userId="ed2c6474-51d9-4b27-9519-aa156e96c9cb" providerId="ADAL" clId="{7553D87F-44C3-4C70-BA7B-DEE20B5F49F4}" dt="2022-08-01T23:46:28.528" v="4885" actId="1076"/>
          <ac:cxnSpMkLst>
            <pc:docMk/>
            <pc:sldMk cId="2822339116" sldId="392"/>
            <ac:cxnSpMk id="24" creationId="{4FFC465F-2051-A817-3D1C-0242EF320E59}"/>
          </ac:cxnSpMkLst>
        </pc:cxnChg>
        <pc:cxnChg chg="add del mod">
          <ac:chgData name="David Hensle" userId="ed2c6474-51d9-4b27-9519-aa156e96c9cb" providerId="ADAL" clId="{7553D87F-44C3-4C70-BA7B-DEE20B5F49F4}" dt="2022-07-26T05:15:57.313" v="3513" actId="478"/>
          <ac:cxnSpMkLst>
            <pc:docMk/>
            <pc:sldMk cId="2822339116" sldId="392"/>
            <ac:cxnSpMk id="27" creationId="{0BA5FE02-3202-0F9C-C1E1-77B1A89FA577}"/>
          </ac:cxnSpMkLst>
        </pc:cxnChg>
        <pc:cxnChg chg="add del mod">
          <ac:chgData name="David Hensle" userId="ed2c6474-51d9-4b27-9519-aa156e96c9cb" providerId="ADAL" clId="{7553D87F-44C3-4C70-BA7B-DEE20B5F49F4}" dt="2022-07-26T05:15:47.857" v="3511" actId="478"/>
          <ac:cxnSpMkLst>
            <pc:docMk/>
            <pc:sldMk cId="2822339116" sldId="392"/>
            <ac:cxnSpMk id="30" creationId="{C26A861A-718C-E917-DEBB-29B7D6E005E0}"/>
          </ac:cxnSpMkLst>
        </pc:cxnChg>
      </pc:sldChg>
      <pc:sldChg chg="modSp new mod">
        <pc:chgData name="David Hensle" userId="ed2c6474-51d9-4b27-9519-aa156e96c9cb" providerId="ADAL" clId="{7553D87F-44C3-4C70-BA7B-DEE20B5F49F4}" dt="2022-07-26T05:27:51.091" v="4667" actId="20577"/>
        <pc:sldMkLst>
          <pc:docMk/>
          <pc:sldMk cId="2193704314" sldId="393"/>
        </pc:sldMkLst>
        <pc:spChg chg="mod">
          <ac:chgData name="David Hensle" userId="ed2c6474-51d9-4b27-9519-aa156e96c9cb" providerId="ADAL" clId="{7553D87F-44C3-4C70-BA7B-DEE20B5F49F4}" dt="2022-07-26T05:17:44.407" v="3543" actId="20577"/>
          <ac:spMkLst>
            <pc:docMk/>
            <pc:sldMk cId="2193704314" sldId="393"/>
            <ac:spMk id="2" creationId="{C84277CB-46A1-E9F6-D0F1-0E11CEA547FC}"/>
          </ac:spMkLst>
        </pc:spChg>
        <pc:spChg chg="mod">
          <ac:chgData name="David Hensle" userId="ed2c6474-51d9-4b27-9519-aa156e96c9cb" providerId="ADAL" clId="{7553D87F-44C3-4C70-BA7B-DEE20B5F49F4}" dt="2022-07-26T05:27:51.091" v="4667" actId="20577"/>
          <ac:spMkLst>
            <pc:docMk/>
            <pc:sldMk cId="2193704314" sldId="393"/>
            <ac:spMk id="3" creationId="{778F4866-3AD5-A3D5-4D2C-9F01144EEE8E}"/>
          </ac:spMkLst>
        </pc:spChg>
      </pc:sldChg>
      <pc:sldChg chg="add del">
        <pc:chgData name="David Hensle" userId="ed2c6474-51d9-4b27-9519-aa156e96c9cb" providerId="ADAL" clId="{7553D87F-44C3-4C70-BA7B-DEE20B5F49F4}" dt="2022-07-26T05:17:35.873" v="3522"/>
        <pc:sldMkLst>
          <pc:docMk/>
          <pc:sldMk cId="2885503958" sldId="393"/>
        </pc:sldMkLst>
      </pc:sldChg>
      <pc:sldChg chg="delSp modSp add mod">
        <pc:chgData name="David Hensle" userId="ed2c6474-51d9-4b27-9519-aa156e96c9cb" providerId="ADAL" clId="{7553D87F-44C3-4C70-BA7B-DEE20B5F49F4}" dt="2022-07-28T23:07:36.740" v="4882" actId="693"/>
        <pc:sldMkLst>
          <pc:docMk/>
          <pc:sldMk cId="1749538754" sldId="394"/>
        </pc:sldMkLst>
        <pc:spChg chg="mod">
          <ac:chgData name="David Hensle" userId="ed2c6474-51d9-4b27-9519-aa156e96c9cb" providerId="ADAL" clId="{7553D87F-44C3-4C70-BA7B-DEE20B5F49F4}" dt="2022-07-28T22:12:29.219" v="4780" actId="20577"/>
          <ac:spMkLst>
            <pc:docMk/>
            <pc:sldMk cId="1749538754" sldId="394"/>
            <ac:spMk id="2" creationId="{6A670922-67C4-7407-1F73-913764D4B5CD}"/>
          </ac:spMkLst>
        </pc:spChg>
        <pc:spChg chg="mod">
          <ac:chgData name="David Hensle" userId="ed2c6474-51d9-4b27-9519-aa156e96c9cb" providerId="ADAL" clId="{7553D87F-44C3-4C70-BA7B-DEE20B5F49F4}" dt="2022-07-28T22:17:34.016" v="4844" actId="20577"/>
          <ac:spMkLst>
            <pc:docMk/>
            <pc:sldMk cId="1749538754" sldId="394"/>
            <ac:spMk id="24" creationId="{0E64EBDB-416B-94E9-8948-955A18CF5E9E}"/>
          </ac:spMkLst>
        </pc:spChg>
        <pc:spChg chg="mod">
          <ac:chgData name="David Hensle" userId="ed2c6474-51d9-4b27-9519-aa156e96c9cb" providerId="ADAL" clId="{7553D87F-44C3-4C70-BA7B-DEE20B5F49F4}" dt="2022-07-28T23:06:26.473" v="4845" actId="20577"/>
          <ac:spMkLst>
            <pc:docMk/>
            <pc:sldMk cId="1749538754" sldId="394"/>
            <ac:spMk id="25" creationId="{0A06D299-20AA-83EA-E6AB-CEF3E976D93E}"/>
          </ac:spMkLst>
        </pc:spChg>
        <pc:spChg chg="mod">
          <ac:chgData name="David Hensle" userId="ed2c6474-51d9-4b27-9519-aa156e96c9cb" providerId="ADAL" clId="{7553D87F-44C3-4C70-BA7B-DEE20B5F49F4}" dt="2022-07-28T23:07:17.513" v="4881" actId="20577"/>
          <ac:spMkLst>
            <pc:docMk/>
            <pc:sldMk cId="1749538754" sldId="394"/>
            <ac:spMk id="26" creationId="{0DD84020-688A-2C7F-D784-81560427E271}"/>
          </ac:spMkLst>
        </pc:spChg>
        <pc:spChg chg="mod">
          <ac:chgData name="David Hensle" userId="ed2c6474-51d9-4b27-9519-aa156e96c9cb" providerId="ADAL" clId="{7553D87F-44C3-4C70-BA7B-DEE20B5F49F4}" dt="2022-07-28T22:17:20.438" v="4832" actId="20577"/>
          <ac:spMkLst>
            <pc:docMk/>
            <pc:sldMk cId="1749538754" sldId="394"/>
            <ac:spMk id="44" creationId="{2E499FA3-48DC-BFEE-97A4-0CB3F86BC5C2}"/>
          </ac:spMkLst>
        </pc:spChg>
        <pc:grpChg chg="del">
          <ac:chgData name="David Hensle" userId="ed2c6474-51d9-4b27-9519-aa156e96c9cb" providerId="ADAL" clId="{7553D87F-44C3-4C70-BA7B-DEE20B5F49F4}" dt="2022-07-28T22:14:30.988" v="4781" actId="165"/>
          <ac:grpSpMkLst>
            <pc:docMk/>
            <pc:sldMk cId="1749538754" sldId="394"/>
            <ac:grpSpMk id="20" creationId="{35C75A5B-5E23-9812-D63B-112F0D4F98FA}"/>
          </ac:grpSpMkLst>
        </pc:grpChg>
        <pc:picChg chg="mod topLvl">
          <ac:chgData name="David Hensle" userId="ed2c6474-51d9-4b27-9519-aa156e96c9cb" providerId="ADAL" clId="{7553D87F-44C3-4C70-BA7B-DEE20B5F49F4}" dt="2022-07-28T22:14:30.988" v="4781" actId="165"/>
          <ac:picMkLst>
            <pc:docMk/>
            <pc:sldMk cId="1749538754" sldId="394"/>
            <ac:picMk id="22" creationId="{B63E3E17-4DAB-A575-E40B-2DA87C6F0902}"/>
          </ac:picMkLst>
        </pc:picChg>
        <pc:picChg chg="mod topLvl">
          <ac:chgData name="David Hensle" userId="ed2c6474-51d9-4b27-9519-aa156e96c9cb" providerId="ADAL" clId="{7553D87F-44C3-4C70-BA7B-DEE20B5F49F4}" dt="2022-07-28T22:14:30.988" v="4781" actId="165"/>
          <ac:picMkLst>
            <pc:docMk/>
            <pc:sldMk cId="1749538754" sldId="394"/>
            <ac:picMk id="30" creationId="{BA41639E-77A7-6C65-E4D3-A1FD26CEE11C}"/>
          </ac:picMkLst>
        </pc:picChg>
        <pc:picChg chg="mod topLvl">
          <ac:chgData name="David Hensle" userId="ed2c6474-51d9-4b27-9519-aa156e96c9cb" providerId="ADAL" clId="{7553D87F-44C3-4C70-BA7B-DEE20B5F49F4}" dt="2022-07-28T22:14:30.988" v="4781" actId="165"/>
          <ac:picMkLst>
            <pc:docMk/>
            <pc:sldMk cId="1749538754" sldId="394"/>
            <ac:picMk id="31" creationId="{6916B411-DB46-BD5E-D1E5-7FA21CE2B7BC}"/>
          </ac:picMkLst>
        </pc:picChg>
        <pc:picChg chg="mod topLvl">
          <ac:chgData name="David Hensle" userId="ed2c6474-51d9-4b27-9519-aa156e96c9cb" providerId="ADAL" clId="{7553D87F-44C3-4C70-BA7B-DEE20B5F49F4}" dt="2022-07-28T22:14:30.988" v="4781" actId="165"/>
          <ac:picMkLst>
            <pc:docMk/>
            <pc:sldMk cId="1749538754" sldId="394"/>
            <ac:picMk id="32" creationId="{0A2CDBF9-4775-303B-0A43-87349A96B413}"/>
          </ac:picMkLst>
        </pc:picChg>
        <pc:picChg chg="mod topLvl">
          <ac:chgData name="David Hensle" userId="ed2c6474-51d9-4b27-9519-aa156e96c9cb" providerId="ADAL" clId="{7553D87F-44C3-4C70-BA7B-DEE20B5F49F4}" dt="2022-07-28T22:14:30.988" v="4781" actId="165"/>
          <ac:picMkLst>
            <pc:docMk/>
            <pc:sldMk cId="1749538754" sldId="394"/>
            <ac:picMk id="33" creationId="{88CD202B-5E5B-37A4-F441-35EA6449ADD8}"/>
          </ac:picMkLst>
        </pc:picChg>
        <pc:picChg chg="mod topLvl">
          <ac:chgData name="David Hensle" userId="ed2c6474-51d9-4b27-9519-aa156e96c9cb" providerId="ADAL" clId="{7553D87F-44C3-4C70-BA7B-DEE20B5F49F4}" dt="2022-07-28T22:14:30.988" v="4781" actId="165"/>
          <ac:picMkLst>
            <pc:docMk/>
            <pc:sldMk cId="1749538754" sldId="394"/>
            <ac:picMk id="34" creationId="{8A8C71AE-33DB-3CA9-91F3-BE979BC517E3}"/>
          </ac:picMkLst>
        </pc:picChg>
        <pc:picChg chg="mod topLvl">
          <ac:chgData name="David Hensle" userId="ed2c6474-51d9-4b27-9519-aa156e96c9cb" providerId="ADAL" clId="{7553D87F-44C3-4C70-BA7B-DEE20B5F49F4}" dt="2022-07-28T22:14:30.988" v="4781" actId="165"/>
          <ac:picMkLst>
            <pc:docMk/>
            <pc:sldMk cId="1749538754" sldId="394"/>
            <ac:picMk id="41" creationId="{7BF24E0C-DF98-786D-31BD-6B3B2FCEF0F9}"/>
          </ac:picMkLst>
        </pc:picChg>
        <pc:cxnChg chg="mod topLvl">
          <ac:chgData name="David Hensle" userId="ed2c6474-51d9-4b27-9519-aa156e96c9cb" providerId="ADAL" clId="{7553D87F-44C3-4C70-BA7B-DEE20B5F49F4}" dt="2022-07-28T23:07:36.740" v="4882" actId="693"/>
          <ac:cxnSpMkLst>
            <pc:docMk/>
            <pc:sldMk cId="1749538754" sldId="394"/>
            <ac:cxnSpMk id="35" creationId="{62800465-3AE1-EED4-C88D-53EB89C091C3}"/>
          </ac:cxnSpMkLst>
        </pc:cxnChg>
        <pc:cxnChg chg="del mod topLvl">
          <ac:chgData name="David Hensle" userId="ed2c6474-51d9-4b27-9519-aa156e96c9cb" providerId="ADAL" clId="{7553D87F-44C3-4C70-BA7B-DEE20B5F49F4}" dt="2022-07-28T22:15:20.238" v="4785" actId="478"/>
          <ac:cxnSpMkLst>
            <pc:docMk/>
            <pc:sldMk cId="1749538754" sldId="394"/>
            <ac:cxnSpMk id="36" creationId="{EFEDC2B4-8076-680C-7A09-7DD4BD524CB9}"/>
          </ac:cxnSpMkLst>
        </pc:cxnChg>
        <pc:cxnChg chg="mod topLvl">
          <ac:chgData name="David Hensle" userId="ed2c6474-51d9-4b27-9519-aa156e96c9cb" providerId="ADAL" clId="{7553D87F-44C3-4C70-BA7B-DEE20B5F49F4}" dt="2022-07-28T22:14:30.988" v="4781" actId="165"/>
          <ac:cxnSpMkLst>
            <pc:docMk/>
            <pc:sldMk cId="1749538754" sldId="394"/>
            <ac:cxnSpMk id="37" creationId="{B44152D8-79D3-0A6E-A720-D17FCB537EC4}"/>
          </ac:cxnSpMkLst>
        </pc:cxnChg>
        <pc:cxnChg chg="mod topLvl">
          <ac:chgData name="David Hensle" userId="ed2c6474-51d9-4b27-9519-aa156e96c9cb" providerId="ADAL" clId="{7553D87F-44C3-4C70-BA7B-DEE20B5F49F4}" dt="2022-07-28T23:06:48.642" v="4846" actId="693"/>
          <ac:cxnSpMkLst>
            <pc:docMk/>
            <pc:sldMk cId="1749538754" sldId="394"/>
            <ac:cxnSpMk id="38" creationId="{CD306EBB-B7F5-ABB9-4390-F094BAC934E3}"/>
          </ac:cxnSpMkLst>
        </pc:cxnChg>
        <pc:cxnChg chg="del mod topLvl">
          <ac:chgData name="David Hensle" userId="ed2c6474-51d9-4b27-9519-aa156e96c9cb" providerId="ADAL" clId="{7553D87F-44C3-4C70-BA7B-DEE20B5F49F4}" dt="2022-07-28T22:14:56.600" v="4784" actId="478"/>
          <ac:cxnSpMkLst>
            <pc:docMk/>
            <pc:sldMk cId="1749538754" sldId="394"/>
            <ac:cxnSpMk id="39" creationId="{6329A909-D21B-0658-96B7-8EB59A383FB1}"/>
          </ac:cxnSpMkLst>
        </pc:cxnChg>
        <pc:cxnChg chg="del mod topLvl">
          <ac:chgData name="David Hensle" userId="ed2c6474-51d9-4b27-9519-aa156e96c9cb" providerId="ADAL" clId="{7553D87F-44C3-4C70-BA7B-DEE20B5F49F4}" dt="2022-07-28T22:14:55.838" v="4783" actId="478"/>
          <ac:cxnSpMkLst>
            <pc:docMk/>
            <pc:sldMk cId="1749538754" sldId="394"/>
            <ac:cxnSpMk id="40" creationId="{89AE2FF2-D806-B609-A3E4-AEF18D98DF72}"/>
          </ac:cxnSpMkLst>
        </pc:cxnChg>
        <pc:cxnChg chg="mod">
          <ac:chgData name="David Hensle" userId="ed2c6474-51d9-4b27-9519-aa156e96c9cb" providerId="ADAL" clId="{7553D87F-44C3-4C70-BA7B-DEE20B5F49F4}" dt="2022-07-28T22:14:48.215" v="4782" actId="14100"/>
          <ac:cxnSpMkLst>
            <pc:docMk/>
            <pc:sldMk cId="1749538754" sldId="394"/>
            <ac:cxnSpMk id="45" creationId="{3C67DE51-5824-05FE-F1E8-FB86372D09EE}"/>
          </ac:cxnSpMkLst>
        </pc:cxnChg>
      </pc:sldChg>
    </pc:docChg>
  </pc:docChgLst>
  <pc:docChgLst>
    <pc:chgData name="David Hensle" userId="ed2c6474-51d9-4b27-9519-aa156e96c9cb" providerId="ADAL" clId="{745D4DD3-F7AB-4B0D-AC58-1E2B09EAF72B}"/>
    <pc:docChg chg="undo custSel addSld delSld modSld sldOrd modMainMaster modNotesMaster">
      <pc:chgData name="David Hensle" userId="ed2c6474-51d9-4b27-9519-aa156e96c9cb" providerId="ADAL" clId="{745D4DD3-F7AB-4B0D-AC58-1E2B09EAF72B}" dt="2022-06-28T00:19:37.702" v="3768" actId="20577"/>
      <pc:docMkLst>
        <pc:docMk/>
      </pc:docMkLst>
      <pc:sldChg chg="modSp mod">
        <pc:chgData name="David Hensle" userId="ed2c6474-51d9-4b27-9519-aa156e96c9cb" providerId="ADAL" clId="{745D4DD3-F7AB-4B0D-AC58-1E2B09EAF72B}" dt="2022-06-27T20:39:24.080" v="17" actId="20577"/>
        <pc:sldMkLst>
          <pc:docMk/>
          <pc:sldMk cId="2485302721" sldId="256"/>
        </pc:sldMkLst>
        <pc:spChg chg="mod">
          <ac:chgData name="David Hensle" userId="ed2c6474-51d9-4b27-9519-aa156e96c9cb" providerId="ADAL" clId="{745D4DD3-F7AB-4B0D-AC58-1E2B09EAF72B}" dt="2022-06-27T20:39:14.777" v="12" actId="20577"/>
          <ac:spMkLst>
            <pc:docMk/>
            <pc:sldMk cId="2485302721" sldId="256"/>
            <ac:spMk id="2" creationId="{0ECEC4D3-6CBE-AF47-856C-433E5B1DC9EB}"/>
          </ac:spMkLst>
        </pc:spChg>
        <pc:spChg chg="mod">
          <ac:chgData name="David Hensle" userId="ed2c6474-51d9-4b27-9519-aa156e96c9cb" providerId="ADAL" clId="{745D4DD3-F7AB-4B0D-AC58-1E2B09EAF72B}" dt="2022-06-27T20:39:24.080" v="17" actId="20577"/>
          <ac:spMkLst>
            <pc:docMk/>
            <pc:sldMk cId="2485302721" sldId="256"/>
            <ac:spMk id="3" creationId="{2F37BCFF-9F2E-7F4C-B598-2D5187E69024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2485302721" sldId="256"/>
            <ac:spMk id="4" creationId="{280F95DA-6515-F648-A9CE-AAC973230216}"/>
          </ac:spMkLst>
        </pc:spChg>
      </pc:sldChg>
      <pc:sldChg chg="modSp del modNotes">
        <pc:chgData name="David Hensle" userId="ed2c6474-51d9-4b27-9519-aa156e96c9cb" providerId="ADAL" clId="{745D4DD3-F7AB-4B0D-AC58-1E2B09EAF72B}" dt="2022-06-28T00:07:57.114" v="3460" actId="47"/>
        <pc:sldMkLst>
          <pc:docMk/>
          <pc:sldMk cId="4204914092" sldId="306"/>
        </pc:sldMkLst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45" creationId="{4E9669A8-8612-493B-B921-658162F30C7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51" creationId="{AB5DDBC4-8338-4BAF-B90D-185A230796B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56" creationId="{5F5FB00D-97A0-4974-AE0B-2F8E2FDFDA1A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65" creationId="{50A28E67-5B6F-434E-A5B9-DC3A3DA51FE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66" creationId="{18429F97-398B-405E-8B86-13BD500BC6AB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71" creationId="{B180319A-C411-4129-A330-14FDA6C77D4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97" creationId="{39052D77-49B7-4F19-AF9C-F5A6443C60E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09" creationId="{90EFF197-E8B2-474B-8DD7-370A718CE77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10" creationId="{9B27DD2B-65B5-4A1C-BC0C-E4030E5D68F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16" creationId="{A17159B4-CEC9-4E6C-A1C9-4DDE462E066C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24" creationId="{25594901-51E1-4149-AFD4-CD91515CA0A3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27" creationId="{611B6646-114A-4B43-8543-26E99006F63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34" creationId="{B4E83B6C-922D-4D64-B8A3-4D44720FAD7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35" creationId="{A6410E63-D50C-442E-881B-A71B5D1671F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42" creationId="{F8ADDCAD-AE44-47F6-A5E8-3F58A65E081D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43" creationId="{F50B8D5E-7064-4A0C-A92B-D1FBEAD3FC9F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45" creationId="{47BCE577-4F22-4A8E-8980-1FB9796CE29C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47" creationId="{B54FF88F-EAEB-44DA-8E9A-DB0B7221783B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49" creationId="{1E74A594-8258-4585-83D4-3C390174E963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51" creationId="{88CFD4BF-5994-4808-8DA9-4CC4F2F295B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53" creationId="{27688AD5-2FAB-4A60-A704-CB42FC11504A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55" creationId="{34F714ED-B534-429A-982A-364161BD215D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56" creationId="{C563D740-FA3B-4CC2-BE28-ED40908FCAE4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58" creationId="{630A071C-7655-469A-BFF7-B355BE06E19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60" creationId="{E07579E2-C507-46CD-B303-61B1FC50035F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61" creationId="{91A7C70E-3F8B-4E31-A6E8-6D50C2E12D7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62" creationId="{B8E77F13-4E87-48D7-8643-155D058DF69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64" creationId="{526D85F2-33DA-46DC-B2BC-7E51AFD09646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81" creationId="{54221432-0658-46BC-A635-8DB74DCA9AD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83" creationId="{58B871ED-AFC9-45CA-AA34-5C5D9F08714F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85" creationId="{C9492E55-12F8-42D9-8E01-66343930FE3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87" creationId="{F1AFFCE7-0B15-47A0-9E21-ED81AECA2D7A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189" creationId="{9D8BAF71-62FE-4F27-9AD1-066B518E5CC3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06" creationId="{A18F6864-94AE-443D-B7B8-31F97F695C1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3" creationId="{540CE33B-8EE3-4EB9-838E-C4E725AAEE37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4" creationId="{DB0E8E74-6F46-4ADB-970B-E759215629C9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5" creationId="{E2F4E80A-0811-4D79-88A3-9365E38294E9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6" creationId="{F086ED86-4D1E-4483-9E4C-5DD372B8952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7" creationId="{FBBFDD1A-8C1C-4821-B2B7-9879BC73F6AB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218" creationId="{86C24A4C-5B25-458F-AC26-49AB54CFE712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461" creationId="{1FE7ED79-B7FC-423C-A125-1507E310B39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204914092" sldId="306"/>
            <ac:spMk id="5132" creationId="{8565DC93-03CC-4139-8570-BE052CE2269D}"/>
          </ac:spMkLst>
        </pc:sp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52" creationId="{15D74DC8-AF4A-4100-A411-F87BE88F9765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67" creationId="{3A396030-736D-440B-93BC-123A2C8E5074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72" creationId="{E91AE69C-AB01-4D82-87A9-5DE5EFEB7966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76" creationId="{CD0341D8-907A-4FC9-8FA5-448DA9314BF9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89" creationId="{4DA7325C-37E0-49EE-93D7-A13E3EF84525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91" creationId="{83214725-FFC2-46C8-9E93-A1FEBCAD74DC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15" creationId="{D2C5A836-8A03-4362-A9B7-0C0C454F20FE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19" creationId="{2DE108E5-D762-4005-B2AD-91E6C4893DB4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28" creationId="{E5E799A6-25AF-4F78-8995-BB1944EAA1F3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36" creationId="{B5380E4D-27EC-4D44-B3D2-C5C58AFF7EF9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44" creationId="{0BE63EE2-9E0C-48C7-A2CD-09B3EF078AE4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48" creationId="{A6C05F10-07B3-45B4-9989-2639E75105CC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52" creationId="{AF88013C-CF35-46B2-9D41-01DCD7CF447D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54" creationId="{C274A783-2C62-4F99-A2FE-F8C095BBAB40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57" creationId="{418B4FB9-65CD-4BC7-B7E0-FEB039DE3663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59" creationId="{3D64BC0D-50AB-49D3-878A-61FF04D63347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63" creationId="{EEFA363A-5AE3-4764-89A0-1BF20DF6A4F1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65" creationId="{A3CFEDA7-65A6-48B6-9696-6525E8B9F358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66" creationId="{5E5F13AA-CC8E-4558-92E8-4CAB36B42C1E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67" creationId="{A21ACC41-9898-4A13-BBC1-703BEB3180A5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73" creationId="{22731C5B-AFE3-4836-8E7B-86B9DE31B5C5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75" creationId="{79A6D916-0204-49E6-BC30-5579353C651E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82" creationId="{85AE64F4-7D80-4A29-B090-C3E551E13B7D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86" creationId="{44CFD12A-32A9-4CCC-AB23-C3B60C449CA6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88" creationId="{93F414AC-5464-4737-B807-5804C23DC8DA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90" creationId="{8472E5A5-AC6F-46A7-A788-FCAC5E70172B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196" creationId="{37CB8ABD-AB3A-4688-9834-C698EF28672A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207" creationId="{03F03835-64FF-46D9-8CFA-7ABC7FDD771B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219" creationId="{881AF361-74A6-4F9D-82F8-D7EBE2A37E2F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223" creationId="{3B16F796-14E6-4DA8-B9F3-055F9A99B3E5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225" creationId="{F33A54A5-AE1C-4AE0-8D0D-7C90F5A57A3E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228" creationId="{AEED2E05-0278-4284-A07A-988135E2AAAB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k cId="4204914092" sldId="306"/>
            <ac:cxnSpMk id="464" creationId="{2EC3EDC7-5EA0-4908-8AFF-DDB1AB598C31}"/>
          </ac:cxnSpMkLst>
        </pc:cxnChg>
      </pc:sldChg>
      <pc:sldChg chg="modSp">
        <pc:chgData name="David Hensle" userId="ed2c6474-51d9-4b27-9519-aa156e96c9cb" providerId="ADAL" clId="{745D4DD3-F7AB-4B0D-AC58-1E2B09EAF72B}" dt="2022-06-27T20:38:55.289" v="0"/>
        <pc:sldMkLst>
          <pc:docMk/>
          <pc:sldMk cId="1729780562" sldId="332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2" creationId="{321427C5-1C23-8C44-8A34-1EF2EFD5A6FA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3" creationId="{FC120BE7-0C94-E34D-9495-7C6A4B6BF241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4" creationId="{F8207EA1-3BB8-EF48-BF30-427175025194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5" creationId="{02B7FC37-5764-1348-A956-863B5085AC52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6" creationId="{F28EC65F-F209-904B-88D3-E9B7A21C1126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729780562" sldId="332"/>
            <ac:spMk id="7" creationId="{D9065B39-8CF5-2549-AF26-273893B2EF31}"/>
          </ac:spMkLst>
        </pc:spChg>
      </pc:sldChg>
      <pc:sldChg chg="modSp mod">
        <pc:chgData name="David Hensle" userId="ed2c6474-51d9-4b27-9519-aa156e96c9cb" providerId="ADAL" clId="{745D4DD3-F7AB-4B0D-AC58-1E2B09EAF72B}" dt="2022-06-27T21:44:55.870" v="725" actId="20577"/>
        <pc:sldMkLst>
          <pc:docMk/>
          <pc:sldMk cId="3504097632" sldId="362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3504097632" sldId="362"/>
            <ac:spMk id="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1:44:55.870" v="725" actId="20577"/>
          <ac:spMkLst>
            <pc:docMk/>
            <pc:sldMk cId="3504097632" sldId="362"/>
            <ac:spMk id="3" creationId="{00000000-0000-0000-0000-000000000000}"/>
          </ac:spMkLst>
        </pc:spChg>
      </pc:sldChg>
      <pc:sldChg chg="addSp modSp mod ord modNotes">
        <pc:chgData name="David Hensle" userId="ed2c6474-51d9-4b27-9519-aa156e96c9cb" providerId="ADAL" clId="{745D4DD3-F7AB-4B0D-AC58-1E2B09EAF72B}" dt="2022-06-27T22:41:28.167" v="1185"/>
        <pc:sldMkLst>
          <pc:docMk/>
          <pc:sldMk cId="333072904" sldId="363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333072904" sldId="363"/>
            <ac:spMk id="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1:05.325" v="1179" actId="1076"/>
          <ac:spMkLst>
            <pc:docMk/>
            <pc:sldMk cId="333072904" sldId="363"/>
            <ac:spMk id="3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0:45.816" v="1177" actId="1076"/>
          <ac:spMkLst>
            <pc:docMk/>
            <pc:sldMk cId="333072904" sldId="363"/>
            <ac:spMk id="7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0:43.185" v="1176" actId="1076"/>
          <ac:spMkLst>
            <pc:docMk/>
            <pc:sldMk cId="333072904" sldId="363"/>
            <ac:spMk id="8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0:43.185" v="1176" actId="1076"/>
          <ac:spMkLst>
            <pc:docMk/>
            <pc:sldMk cId="333072904" sldId="363"/>
            <ac:spMk id="9" creationId="{ED1150CB-71B1-4C23-9D4C-F55C43E6E1EA}"/>
          </ac:spMkLst>
        </pc:spChg>
        <pc:spChg chg="mod">
          <ac:chgData name="David Hensle" userId="ed2c6474-51d9-4b27-9519-aa156e96c9cb" providerId="ADAL" clId="{745D4DD3-F7AB-4B0D-AC58-1E2B09EAF72B}" dt="2022-06-27T22:41:05.325" v="1179" actId="1076"/>
          <ac:spMkLst>
            <pc:docMk/>
            <pc:sldMk cId="333072904" sldId="363"/>
            <ac:spMk id="1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1:05.325" v="1179" actId="1076"/>
          <ac:spMkLst>
            <pc:docMk/>
            <pc:sldMk cId="333072904" sldId="363"/>
            <ac:spMk id="13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2:40:43.185" v="1176" actId="1076"/>
          <ac:spMkLst>
            <pc:docMk/>
            <pc:sldMk cId="333072904" sldId="363"/>
            <ac:spMk id="15" creationId="{F4588A23-600A-4974-8AC4-8D08EDC8E857}"/>
          </ac:spMkLst>
        </pc:spChg>
        <pc:spChg chg="mod">
          <ac:chgData name="David Hensle" userId="ed2c6474-51d9-4b27-9519-aa156e96c9cb" providerId="ADAL" clId="{745D4DD3-F7AB-4B0D-AC58-1E2B09EAF72B}" dt="2022-06-27T22:40:43.185" v="1176" actId="1076"/>
          <ac:spMkLst>
            <pc:docMk/>
            <pc:sldMk cId="333072904" sldId="363"/>
            <ac:spMk id="16" creationId="{626F427B-CC57-48AB-90C6-3A9D200D13E6}"/>
          </ac:spMkLst>
        </pc:spChg>
        <pc:graphicFrameChg chg="mod">
          <ac:chgData name="David Hensle" userId="ed2c6474-51d9-4b27-9519-aa156e96c9cb" providerId="ADAL" clId="{745D4DD3-F7AB-4B0D-AC58-1E2B09EAF72B}" dt="2022-06-27T22:40:43.185" v="1176" actId="1076"/>
          <ac:graphicFrameMkLst>
            <pc:docMk/>
            <pc:sldMk cId="333072904" sldId="363"/>
            <ac:graphicFrameMk id="6" creationId="{00000000-0000-0000-0000-000000000000}"/>
          </ac:graphicFrameMkLst>
        </pc:graphicFrameChg>
        <pc:picChg chg="add mod">
          <ac:chgData name="David Hensle" userId="ed2c6474-51d9-4b27-9519-aa156e96c9cb" providerId="ADAL" clId="{745D4DD3-F7AB-4B0D-AC58-1E2B09EAF72B}" dt="2022-06-27T22:41:25.103" v="1183" actId="1076"/>
          <ac:picMkLst>
            <pc:docMk/>
            <pc:sldMk cId="333072904" sldId="363"/>
            <ac:picMk id="17" creationId="{8EE4FC0A-5F2D-6050-150E-8BBD4E4509ED}"/>
          </ac:picMkLst>
        </pc:picChg>
        <pc:picChg chg="mod">
          <ac:chgData name="David Hensle" userId="ed2c6474-51d9-4b27-9519-aa156e96c9cb" providerId="ADAL" clId="{745D4DD3-F7AB-4B0D-AC58-1E2B09EAF72B}" dt="2022-06-27T22:41:05.325" v="1179" actId="1076"/>
          <ac:picMkLst>
            <pc:docMk/>
            <pc:sldMk cId="333072904" sldId="363"/>
            <ac:picMk id="1026" creationId="{00000000-0000-0000-0000-000000000000}"/>
          </ac:picMkLst>
        </pc:picChg>
        <pc:picChg chg="mod">
          <ac:chgData name="David Hensle" userId="ed2c6474-51d9-4b27-9519-aa156e96c9cb" providerId="ADAL" clId="{745D4DD3-F7AB-4B0D-AC58-1E2B09EAF72B}" dt="2022-06-27T22:41:05.325" v="1179" actId="1076"/>
          <ac:picMkLst>
            <pc:docMk/>
            <pc:sldMk cId="333072904" sldId="363"/>
            <ac:picMk id="1027" creationId="{00000000-0000-0000-0000-000000000000}"/>
          </ac:picMkLst>
        </pc:picChg>
        <pc:picChg chg="mod">
          <ac:chgData name="David Hensle" userId="ed2c6474-51d9-4b27-9519-aa156e96c9cb" providerId="ADAL" clId="{745D4DD3-F7AB-4B0D-AC58-1E2B09EAF72B}" dt="2022-06-27T22:41:05.325" v="1179" actId="1076"/>
          <ac:picMkLst>
            <pc:docMk/>
            <pc:sldMk cId="333072904" sldId="363"/>
            <ac:picMk id="1028" creationId="{00000000-0000-0000-0000-000000000000}"/>
          </ac:picMkLst>
        </pc:picChg>
      </pc:sldChg>
      <pc:sldChg chg="modSp del modNotes">
        <pc:chgData name="David Hensle" userId="ed2c6474-51d9-4b27-9519-aa156e96c9cb" providerId="ADAL" clId="{745D4DD3-F7AB-4B0D-AC58-1E2B09EAF72B}" dt="2022-06-27T22:43:58.659" v="1400" actId="47"/>
        <pc:sldMkLst>
          <pc:docMk/>
          <pc:sldMk cId="417715041" sldId="364"/>
        </pc:sldMkLst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3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5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7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8" creationId="{4560C38D-6381-441D-84B7-E08CFBE2DA49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9" creationId="{EFDCE270-AE76-4080-B0A1-9011B0B1ADDB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417715041" sldId="364"/>
            <ac:spMk id="11" creationId="{A1984EC0-26F1-48A2-8A61-6001D78C2CC3}"/>
          </ac:spMkLst>
        </pc:spChg>
        <pc:graphicFrameChg chg="mod">
          <ac:chgData name="David Hensle" userId="ed2c6474-51d9-4b27-9519-aa156e96c9cb" providerId="ADAL" clId="{745D4DD3-F7AB-4B0D-AC58-1E2B09EAF72B}" dt="2022-06-27T20:38:59.453" v="1"/>
          <ac:graphicFrameMkLst>
            <pc:docMk/>
            <pc:sldMk cId="417715041" sldId="364"/>
            <ac:graphicFrameMk id="4" creationId="{6D11F98E-3B65-43FF-8067-D7C5098E1B34}"/>
          </ac:graphicFrameMkLst>
        </pc:graphicFrameChg>
        <pc:graphicFrameChg chg="mod">
          <ac:chgData name="David Hensle" userId="ed2c6474-51d9-4b27-9519-aa156e96c9cb" providerId="ADAL" clId="{745D4DD3-F7AB-4B0D-AC58-1E2B09EAF72B}" dt="2022-06-27T20:38:59.453" v="1"/>
          <ac:graphicFrameMkLst>
            <pc:docMk/>
            <pc:sldMk cId="417715041" sldId="364"/>
            <ac:graphicFrameMk id="6" creationId="{00000000-0000-0000-0000-000000000000}"/>
          </ac:graphicFrameMkLst>
        </pc:graphicFrameChg>
        <pc:graphicFrameChg chg="mod">
          <ac:chgData name="David Hensle" userId="ed2c6474-51d9-4b27-9519-aa156e96c9cb" providerId="ADAL" clId="{745D4DD3-F7AB-4B0D-AC58-1E2B09EAF72B}" dt="2022-06-27T20:38:59.453" v="1"/>
          <ac:graphicFrameMkLst>
            <pc:docMk/>
            <pc:sldMk cId="417715041" sldId="364"/>
            <ac:graphicFrameMk id="10" creationId="{88101228-3C54-4080-88B6-0A66C0C537CA}"/>
          </ac:graphicFrameMkLst>
        </pc:graphicFrameChg>
      </pc:sldChg>
      <pc:sldChg chg="modSp del mod">
        <pc:chgData name="David Hensle" userId="ed2c6474-51d9-4b27-9519-aa156e96c9cb" providerId="ADAL" clId="{745D4DD3-F7AB-4B0D-AC58-1E2B09EAF72B}" dt="2022-06-27T23:14:59.273" v="2218" actId="47"/>
        <pc:sldMkLst>
          <pc:docMk/>
          <pc:sldMk cId="467476590" sldId="365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467476590" sldId="365"/>
            <ac:spMk id="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3:11:34.750" v="2137" actId="14100"/>
          <ac:spMkLst>
            <pc:docMk/>
            <pc:sldMk cId="467476590" sldId="365"/>
            <ac:spMk id="3" creationId="{00000000-0000-0000-0000-000000000000}"/>
          </ac:spMkLst>
        </pc:spChg>
      </pc:sldChg>
      <pc:sldChg chg="modSp del">
        <pc:chgData name="David Hensle" userId="ed2c6474-51d9-4b27-9519-aa156e96c9cb" providerId="ADAL" clId="{745D4DD3-F7AB-4B0D-AC58-1E2B09EAF72B}" dt="2022-06-27T20:40:08.778" v="28" actId="47"/>
        <pc:sldMkLst>
          <pc:docMk/>
          <pc:sldMk cId="381589385" sldId="367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381589385" sldId="367"/>
            <ac:spMk id="2" creationId="{73B0E22E-0B98-4205-B8AA-5F4B43CB547E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381589385" sldId="367"/>
            <ac:spMk id="3" creationId="{E5197F7D-621B-4F58-9CDA-BB9D879C2D64}"/>
          </ac:spMkLst>
        </pc:spChg>
      </pc:sldChg>
      <pc:sldChg chg="delSp modSp del mod">
        <pc:chgData name="David Hensle" userId="ed2c6474-51d9-4b27-9519-aa156e96c9cb" providerId="ADAL" clId="{745D4DD3-F7AB-4B0D-AC58-1E2B09EAF72B}" dt="2022-06-27T20:49:23.778" v="58" actId="47"/>
        <pc:sldMkLst>
          <pc:docMk/>
          <pc:sldMk cId="3027671469" sldId="368"/>
        </pc:sldMkLst>
        <pc:picChg chg="del mod">
          <ac:chgData name="David Hensle" userId="ed2c6474-51d9-4b27-9519-aa156e96c9cb" providerId="ADAL" clId="{745D4DD3-F7AB-4B0D-AC58-1E2B09EAF72B}" dt="2022-06-27T20:44:59.454" v="29" actId="478"/>
          <ac:picMkLst>
            <pc:docMk/>
            <pc:sldMk cId="3027671469" sldId="368"/>
            <ac:picMk id="4" creationId="{C7659D91-4576-49BA-AB80-2CCB7B4DB83B}"/>
          </ac:picMkLst>
        </pc:picChg>
      </pc:sldChg>
      <pc:sldChg chg="modSp del">
        <pc:chgData name="David Hensle" userId="ed2c6474-51d9-4b27-9519-aa156e96c9cb" providerId="ADAL" clId="{745D4DD3-F7AB-4B0D-AC58-1E2B09EAF72B}" dt="2022-06-27T20:40:06.848" v="27" actId="47"/>
        <pc:sldMkLst>
          <pc:docMk/>
          <pc:sldMk cId="3949619702" sldId="369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3949619702" sldId="369"/>
            <ac:spMk id="2" creationId="{79B4AF14-4D5A-4421-A746-B115538F0E53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k cId="3949619702" sldId="369"/>
            <ac:spMk id="3" creationId="{BF8D686E-6E5A-47FF-8B5C-37BB22F65C10}"/>
          </ac:spMkLst>
        </pc:spChg>
      </pc:sldChg>
      <pc:sldChg chg="addSp delSp modSp mod">
        <pc:chgData name="David Hensle" userId="ed2c6474-51d9-4b27-9519-aa156e96c9cb" providerId="ADAL" clId="{745D4DD3-F7AB-4B0D-AC58-1E2B09EAF72B}" dt="2022-06-27T22:49:09.989" v="1701" actId="1076"/>
        <pc:sldMkLst>
          <pc:docMk/>
          <pc:sldMk cId="2987741927" sldId="370"/>
        </pc:sldMkLst>
        <pc:spChg chg="mod">
          <ac:chgData name="David Hensle" userId="ed2c6474-51d9-4b27-9519-aa156e96c9cb" providerId="ADAL" clId="{745D4DD3-F7AB-4B0D-AC58-1E2B09EAF72B}" dt="2022-06-27T22:47:13.542" v="1487" actId="20577"/>
          <ac:spMkLst>
            <pc:docMk/>
            <pc:sldMk cId="2987741927" sldId="370"/>
            <ac:spMk id="2" creationId="{0F27FCAD-5D4B-407A-8816-E7FD37BBB59B}"/>
          </ac:spMkLst>
        </pc:spChg>
        <pc:spChg chg="mod">
          <ac:chgData name="David Hensle" userId="ed2c6474-51d9-4b27-9519-aa156e96c9cb" providerId="ADAL" clId="{745D4DD3-F7AB-4B0D-AC58-1E2B09EAF72B}" dt="2022-06-27T22:48:39.099" v="1698" actId="20577"/>
          <ac:spMkLst>
            <pc:docMk/>
            <pc:sldMk cId="2987741927" sldId="370"/>
            <ac:spMk id="3" creationId="{FC3D268B-9D35-41C2-AAB0-0263BA818F71}"/>
          </ac:spMkLst>
        </pc:spChg>
        <pc:picChg chg="add del mod">
          <ac:chgData name="David Hensle" userId="ed2c6474-51d9-4b27-9519-aa156e96c9cb" providerId="ADAL" clId="{745D4DD3-F7AB-4B0D-AC58-1E2B09EAF72B}" dt="2022-06-27T22:46:25.790" v="1422" actId="478"/>
          <ac:picMkLst>
            <pc:docMk/>
            <pc:sldMk cId="2987741927" sldId="370"/>
            <ac:picMk id="5" creationId="{A6B91714-F612-17F9-6512-F63CA8E1CAA4}"/>
          </ac:picMkLst>
        </pc:picChg>
        <pc:picChg chg="add del mod">
          <ac:chgData name="David Hensle" userId="ed2c6474-51d9-4b27-9519-aa156e96c9cb" providerId="ADAL" clId="{745D4DD3-F7AB-4B0D-AC58-1E2B09EAF72B}" dt="2022-06-27T22:49:06.543" v="1699" actId="478"/>
          <ac:picMkLst>
            <pc:docMk/>
            <pc:sldMk cId="2987741927" sldId="370"/>
            <ac:picMk id="7" creationId="{CDCB456E-7A80-D28E-9589-7B7E25C86E27}"/>
          </ac:picMkLst>
        </pc:picChg>
        <pc:picChg chg="add mod">
          <ac:chgData name="David Hensle" userId="ed2c6474-51d9-4b27-9519-aa156e96c9cb" providerId="ADAL" clId="{745D4DD3-F7AB-4B0D-AC58-1E2B09EAF72B}" dt="2022-06-27T22:49:09.989" v="1701" actId="1076"/>
          <ac:picMkLst>
            <pc:docMk/>
            <pc:sldMk cId="2987741927" sldId="370"/>
            <ac:picMk id="9" creationId="{3D43E6D9-F170-3F1D-A03D-22A2D730CF5E}"/>
          </ac:picMkLst>
        </pc:picChg>
      </pc:sldChg>
      <pc:sldChg chg="addSp delSp modSp add del mod">
        <pc:chgData name="David Hensle" userId="ed2c6474-51d9-4b27-9519-aa156e96c9cb" providerId="ADAL" clId="{745D4DD3-F7AB-4B0D-AC58-1E2B09EAF72B}" dt="2022-06-27T23:14:49.422" v="2217" actId="478"/>
        <pc:sldMkLst>
          <pc:docMk/>
          <pc:sldMk cId="3020116993" sldId="371"/>
        </pc:sldMkLst>
        <pc:spChg chg="mod">
          <ac:chgData name="David Hensle" userId="ed2c6474-51d9-4b27-9519-aa156e96c9cb" providerId="ADAL" clId="{745D4DD3-F7AB-4B0D-AC58-1E2B09EAF72B}" dt="2022-06-27T23:14:37.592" v="2214" actId="5793"/>
          <ac:spMkLst>
            <pc:docMk/>
            <pc:sldMk cId="3020116993" sldId="371"/>
            <ac:spMk id="2" creationId="{1E4DA3CC-F7BC-4E5A-8F83-F1C8E17D8A11}"/>
          </ac:spMkLst>
        </pc:spChg>
        <pc:spChg chg="del mod">
          <ac:chgData name="David Hensle" userId="ed2c6474-51d9-4b27-9519-aa156e96c9cb" providerId="ADAL" clId="{745D4DD3-F7AB-4B0D-AC58-1E2B09EAF72B}" dt="2022-06-27T23:14:49.422" v="2217" actId="478"/>
          <ac:spMkLst>
            <pc:docMk/>
            <pc:sldMk cId="3020116993" sldId="371"/>
            <ac:spMk id="3" creationId="{8B165D16-A1E7-4BE1-BE76-4D44BAED2EAA}"/>
          </ac:spMkLst>
        </pc:spChg>
        <pc:spChg chg="add mod">
          <ac:chgData name="David Hensle" userId="ed2c6474-51d9-4b27-9519-aa156e96c9cb" providerId="ADAL" clId="{745D4DD3-F7AB-4B0D-AC58-1E2B09EAF72B}" dt="2022-06-27T23:14:49.422" v="2217" actId="478"/>
          <ac:spMkLst>
            <pc:docMk/>
            <pc:sldMk cId="3020116993" sldId="371"/>
            <ac:spMk id="5" creationId="{95498DC0-05EC-3ED7-441D-41EC455EEC58}"/>
          </ac:spMkLst>
        </pc:spChg>
      </pc:sldChg>
      <pc:sldChg chg="modSp">
        <pc:chgData name="David Hensle" userId="ed2c6474-51d9-4b27-9519-aa156e96c9cb" providerId="ADAL" clId="{745D4DD3-F7AB-4B0D-AC58-1E2B09EAF72B}" dt="2022-06-27T20:38:59.453" v="1"/>
        <pc:sldMkLst>
          <pc:docMk/>
          <pc:sldMk cId="1846192250" sldId="372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846192250" sldId="372"/>
            <ac:spMk id="2" creationId="{80750C99-8CB3-4456-A6BE-E9D8B904C734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1846192250" sldId="372"/>
            <ac:spMk id="3" creationId="{CABFC2EC-7750-485B-B820-96EF51C37BCC}"/>
          </ac:spMkLst>
        </pc:spChg>
        <pc:picChg chg="mod">
          <ac:chgData name="David Hensle" userId="ed2c6474-51d9-4b27-9519-aa156e96c9cb" providerId="ADAL" clId="{745D4DD3-F7AB-4B0D-AC58-1E2B09EAF72B}" dt="2022-06-27T20:38:59.453" v="1"/>
          <ac:picMkLst>
            <pc:docMk/>
            <pc:sldMk cId="1846192250" sldId="372"/>
            <ac:picMk id="5" creationId="{E76C5BDC-5F29-4311-AF08-5B92286AEE93}"/>
          </ac:picMkLst>
        </pc:picChg>
      </pc:sldChg>
      <pc:sldChg chg="modSp del">
        <pc:chgData name="David Hensle" userId="ed2c6474-51d9-4b27-9519-aa156e96c9cb" providerId="ADAL" clId="{745D4DD3-F7AB-4B0D-AC58-1E2B09EAF72B}" dt="2022-06-28T00:07:48.985" v="3459" actId="47"/>
        <pc:sldMkLst>
          <pc:docMk/>
          <pc:sldMk cId="4054220150" sldId="373"/>
        </pc:sldMkLst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4054220150" sldId="373"/>
            <ac:spMk id="2" creationId="{4C2C2AE0-7C9E-43B0-BBD8-80BA2EC9EDC9}"/>
          </ac:spMkLst>
        </pc:spChg>
        <pc:spChg chg="mod">
          <ac:chgData name="David Hensle" userId="ed2c6474-51d9-4b27-9519-aa156e96c9cb" providerId="ADAL" clId="{745D4DD3-F7AB-4B0D-AC58-1E2B09EAF72B}" dt="2022-06-27T20:38:55.289" v="0"/>
          <ac:spMkLst>
            <pc:docMk/>
            <pc:sldMk cId="4054220150" sldId="373"/>
            <ac:spMk id="3" creationId="{3BB4480D-EACA-4F10-9746-3B3D0326838E}"/>
          </ac:spMkLst>
        </pc:spChg>
      </pc:sldChg>
      <pc:sldChg chg="addSp delSp modSp new mod ord">
        <pc:chgData name="David Hensle" userId="ed2c6474-51d9-4b27-9519-aa156e96c9cb" providerId="ADAL" clId="{745D4DD3-F7AB-4B0D-AC58-1E2B09EAF72B}" dt="2022-06-27T20:48:39.935" v="57" actId="1582"/>
        <pc:sldMkLst>
          <pc:docMk/>
          <pc:sldMk cId="4198921914" sldId="374"/>
        </pc:sldMkLst>
        <pc:spChg chg="mod">
          <ac:chgData name="David Hensle" userId="ed2c6474-51d9-4b27-9519-aa156e96c9cb" providerId="ADAL" clId="{745D4DD3-F7AB-4B0D-AC58-1E2B09EAF72B}" dt="2022-06-27T20:45:17.128" v="42" actId="20577"/>
          <ac:spMkLst>
            <pc:docMk/>
            <pc:sldMk cId="4198921914" sldId="374"/>
            <ac:spMk id="2" creationId="{D3600469-C287-348E-650A-9E14FDEFBDD5}"/>
          </ac:spMkLst>
        </pc:spChg>
        <pc:spChg chg="del">
          <ac:chgData name="David Hensle" userId="ed2c6474-51d9-4b27-9519-aa156e96c9cb" providerId="ADAL" clId="{745D4DD3-F7AB-4B0D-AC58-1E2B09EAF72B}" dt="2022-06-27T20:45:19.925" v="43" actId="478"/>
          <ac:spMkLst>
            <pc:docMk/>
            <pc:sldMk cId="4198921914" sldId="374"/>
            <ac:spMk id="3" creationId="{9FD54F65-F727-8A30-E87F-8123A6DF2637}"/>
          </ac:spMkLst>
        </pc:spChg>
        <pc:spChg chg="add mod">
          <ac:chgData name="David Hensle" userId="ed2c6474-51d9-4b27-9519-aa156e96c9cb" providerId="ADAL" clId="{745D4DD3-F7AB-4B0D-AC58-1E2B09EAF72B}" dt="2022-06-27T20:48:39.935" v="57" actId="1582"/>
          <ac:spMkLst>
            <pc:docMk/>
            <pc:sldMk cId="4198921914" sldId="374"/>
            <ac:spMk id="7" creationId="{DDDA4F53-454D-1C56-63E5-3744AC6A0D50}"/>
          </ac:spMkLst>
        </pc:spChg>
        <pc:picChg chg="add mod">
          <ac:chgData name="David Hensle" userId="ed2c6474-51d9-4b27-9519-aa156e96c9cb" providerId="ADAL" clId="{745D4DD3-F7AB-4B0D-AC58-1E2B09EAF72B}" dt="2022-06-27T20:47:17.117" v="47" actId="1076"/>
          <ac:picMkLst>
            <pc:docMk/>
            <pc:sldMk cId="4198921914" sldId="374"/>
            <ac:picMk id="5" creationId="{D51C06B5-C35B-0483-3446-50DE1EE43D74}"/>
          </ac:picMkLst>
        </pc:picChg>
        <pc:picChg chg="add mod">
          <ac:chgData name="David Hensle" userId="ed2c6474-51d9-4b27-9519-aa156e96c9cb" providerId="ADAL" clId="{745D4DD3-F7AB-4B0D-AC58-1E2B09EAF72B}" dt="2022-06-27T20:47:46.977" v="53" actId="1076"/>
          <ac:picMkLst>
            <pc:docMk/>
            <pc:sldMk cId="4198921914" sldId="374"/>
            <ac:picMk id="6" creationId="{54AC91C7-6D2D-76C0-21D5-3993FCA6D108}"/>
          </ac:picMkLst>
        </pc:picChg>
      </pc:sldChg>
      <pc:sldChg chg="modSp new del mod ord">
        <pc:chgData name="David Hensle" userId="ed2c6474-51d9-4b27-9519-aa156e96c9cb" providerId="ADAL" clId="{745D4DD3-F7AB-4B0D-AC58-1E2B09EAF72B}" dt="2022-06-27T23:15:22.041" v="2220" actId="47"/>
        <pc:sldMkLst>
          <pc:docMk/>
          <pc:sldMk cId="2608559347" sldId="375"/>
        </pc:sldMkLst>
        <pc:spChg chg="mod">
          <ac:chgData name="David Hensle" userId="ed2c6474-51d9-4b27-9519-aa156e96c9cb" providerId="ADAL" clId="{745D4DD3-F7AB-4B0D-AC58-1E2B09EAF72B}" dt="2022-06-27T20:49:49.333" v="67" actId="20577"/>
          <ac:spMkLst>
            <pc:docMk/>
            <pc:sldMk cId="2608559347" sldId="375"/>
            <ac:spMk id="2" creationId="{B5D1B49D-5FFF-D5FA-0A20-4356EAD1C607}"/>
          </ac:spMkLst>
        </pc:spChg>
        <pc:spChg chg="mod">
          <ac:chgData name="David Hensle" userId="ed2c6474-51d9-4b27-9519-aa156e96c9cb" providerId="ADAL" clId="{745D4DD3-F7AB-4B0D-AC58-1E2B09EAF72B}" dt="2022-06-27T20:53:11.292" v="97" actId="20577"/>
          <ac:spMkLst>
            <pc:docMk/>
            <pc:sldMk cId="2608559347" sldId="375"/>
            <ac:spMk id="3" creationId="{628AB71E-FC00-750C-7273-B82644470705}"/>
          </ac:spMkLst>
        </pc:spChg>
      </pc:sldChg>
      <pc:sldChg chg="addSp delSp modSp new mod ord">
        <pc:chgData name="David Hensle" userId="ed2c6474-51d9-4b27-9519-aa156e96c9cb" providerId="ADAL" clId="{745D4DD3-F7AB-4B0D-AC58-1E2B09EAF72B}" dt="2022-06-27T23:10:36.922" v="2135" actId="5793"/>
        <pc:sldMkLst>
          <pc:docMk/>
          <pc:sldMk cId="938676119" sldId="376"/>
        </pc:sldMkLst>
        <pc:spChg chg="mod">
          <ac:chgData name="David Hensle" userId="ed2c6474-51d9-4b27-9519-aa156e96c9cb" providerId="ADAL" clId="{745D4DD3-F7AB-4B0D-AC58-1E2B09EAF72B}" dt="2022-06-27T20:54:09.394" v="141" actId="20577"/>
          <ac:spMkLst>
            <pc:docMk/>
            <pc:sldMk cId="938676119" sldId="376"/>
            <ac:spMk id="2" creationId="{9A62FA01-39FA-8AAD-53BA-1438C49BD1AA}"/>
          </ac:spMkLst>
        </pc:spChg>
        <pc:spChg chg="mod">
          <ac:chgData name="David Hensle" userId="ed2c6474-51d9-4b27-9519-aa156e96c9cb" providerId="ADAL" clId="{745D4DD3-F7AB-4B0D-AC58-1E2B09EAF72B}" dt="2022-06-27T23:10:36.922" v="2135" actId="5793"/>
          <ac:spMkLst>
            <pc:docMk/>
            <pc:sldMk cId="938676119" sldId="376"/>
            <ac:spMk id="3" creationId="{6C3493C8-1157-4DFE-6FC4-E9F6275FFEC7}"/>
          </ac:spMkLst>
        </pc:spChg>
        <pc:spChg chg="add del mod">
          <ac:chgData name="David Hensle" userId="ed2c6474-51d9-4b27-9519-aa156e96c9cb" providerId="ADAL" clId="{745D4DD3-F7AB-4B0D-AC58-1E2B09EAF72B}" dt="2022-06-27T21:49:26.201" v="878" actId="478"/>
          <ac:spMkLst>
            <pc:docMk/>
            <pc:sldMk cId="938676119" sldId="376"/>
            <ac:spMk id="5" creationId="{141307D5-09CE-CC15-5B0F-57B6796271C1}"/>
          </ac:spMkLst>
        </pc:spChg>
      </pc:sldChg>
      <pc:sldChg chg="addSp delSp modSp add mod">
        <pc:chgData name="David Hensle" userId="ed2c6474-51d9-4b27-9519-aa156e96c9cb" providerId="ADAL" clId="{745D4DD3-F7AB-4B0D-AC58-1E2B09EAF72B}" dt="2022-06-27T22:43:50.460" v="1399" actId="20577"/>
        <pc:sldMkLst>
          <pc:docMk/>
          <pc:sldMk cId="828837877" sldId="377"/>
        </pc:sldMkLst>
        <pc:spChg chg="mod">
          <ac:chgData name="David Hensle" userId="ed2c6474-51d9-4b27-9519-aa156e96c9cb" providerId="ADAL" clId="{745D4DD3-F7AB-4B0D-AC58-1E2B09EAF72B}" dt="2022-06-27T21:49:51.232" v="892" actId="20577"/>
          <ac:spMkLst>
            <pc:docMk/>
            <pc:sldMk cId="828837877" sldId="377"/>
            <ac:spMk id="2" creationId="{9A62FA01-39FA-8AAD-53BA-1438C49BD1AA}"/>
          </ac:spMkLst>
        </pc:spChg>
        <pc:spChg chg="del">
          <ac:chgData name="David Hensle" userId="ed2c6474-51d9-4b27-9519-aa156e96c9cb" providerId="ADAL" clId="{745D4DD3-F7AB-4B0D-AC58-1E2B09EAF72B}" dt="2022-06-27T21:49:54.156" v="893" actId="478"/>
          <ac:spMkLst>
            <pc:docMk/>
            <pc:sldMk cId="828837877" sldId="377"/>
            <ac:spMk id="3" creationId="{6C3493C8-1157-4DFE-6FC4-E9F6275FFEC7}"/>
          </ac:spMkLst>
        </pc:spChg>
        <pc:spChg chg="add del mod">
          <ac:chgData name="David Hensle" userId="ed2c6474-51d9-4b27-9519-aa156e96c9cb" providerId="ADAL" clId="{745D4DD3-F7AB-4B0D-AC58-1E2B09EAF72B}" dt="2022-06-27T22:04:59.365" v="913" actId="478"/>
          <ac:spMkLst>
            <pc:docMk/>
            <pc:sldMk cId="828837877" sldId="377"/>
            <ac:spMk id="5" creationId="{34D66452-0A3F-5D58-5450-D585370FD07F}"/>
          </ac:spMkLst>
        </pc:spChg>
        <pc:spChg chg="add mod">
          <ac:chgData name="David Hensle" userId="ed2c6474-51d9-4b27-9519-aa156e96c9cb" providerId="ADAL" clId="{745D4DD3-F7AB-4B0D-AC58-1E2B09EAF72B}" dt="2022-06-27T22:35:35.350" v="994" actId="14100"/>
          <ac:spMkLst>
            <pc:docMk/>
            <pc:sldMk cId="828837877" sldId="377"/>
            <ac:spMk id="9" creationId="{0B5E1041-35AC-51B3-D433-DF5F44E224FE}"/>
          </ac:spMkLst>
        </pc:spChg>
        <pc:spChg chg="add mod">
          <ac:chgData name="David Hensle" userId="ed2c6474-51d9-4b27-9519-aa156e96c9cb" providerId="ADAL" clId="{745D4DD3-F7AB-4B0D-AC58-1E2B09EAF72B}" dt="2022-06-27T22:36:21.347" v="1034" actId="14100"/>
          <ac:spMkLst>
            <pc:docMk/>
            <pc:sldMk cId="828837877" sldId="377"/>
            <ac:spMk id="10" creationId="{146C5D31-8FE8-4755-68BB-D7D5163BC21D}"/>
          </ac:spMkLst>
        </pc:spChg>
        <pc:spChg chg="add mod">
          <ac:chgData name="David Hensle" userId="ed2c6474-51d9-4b27-9519-aa156e96c9cb" providerId="ADAL" clId="{745D4DD3-F7AB-4B0D-AC58-1E2B09EAF72B}" dt="2022-06-27T22:38:32.742" v="1139" actId="20577"/>
          <ac:spMkLst>
            <pc:docMk/>
            <pc:sldMk cId="828837877" sldId="377"/>
            <ac:spMk id="11" creationId="{06E8274C-E9E7-7CC7-BD9E-AC730ACECFB5}"/>
          </ac:spMkLst>
        </pc:spChg>
        <pc:spChg chg="add mod">
          <ac:chgData name="David Hensle" userId="ed2c6474-51d9-4b27-9519-aa156e96c9cb" providerId="ADAL" clId="{745D4DD3-F7AB-4B0D-AC58-1E2B09EAF72B}" dt="2022-06-27T22:38:37.500" v="1140" actId="14100"/>
          <ac:spMkLst>
            <pc:docMk/>
            <pc:sldMk cId="828837877" sldId="377"/>
            <ac:spMk id="12" creationId="{01C90CD1-C10C-5310-5446-BBE204675B93}"/>
          </ac:spMkLst>
        </pc:spChg>
        <pc:spChg chg="add mod">
          <ac:chgData name="David Hensle" userId="ed2c6474-51d9-4b27-9519-aa156e96c9cb" providerId="ADAL" clId="{745D4DD3-F7AB-4B0D-AC58-1E2B09EAF72B}" dt="2022-06-27T22:38:50.860" v="1143" actId="14100"/>
          <ac:spMkLst>
            <pc:docMk/>
            <pc:sldMk cId="828837877" sldId="377"/>
            <ac:spMk id="13" creationId="{CB6B186C-2B4B-BE98-E9D3-F231798D7741}"/>
          </ac:spMkLst>
        </pc:spChg>
        <pc:spChg chg="add mod">
          <ac:chgData name="David Hensle" userId="ed2c6474-51d9-4b27-9519-aa156e96c9cb" providerId="ADAL" clId="{745D4DD3-F7AB-4B0D-AC58-1E2B09EAF72B}" dt="2022-06-27T22:39:10.290" v="1170" actId="1076"/>
          <ac:spMkLst>
            <pc:docMk/>
            <pc:sldMk cId="828837877" sldId="377"/>
            <ac:spMk id="14" creationId="{E9F08865-114A-657E-14A2-629388C4875C}"/>
          </ac:spMkLst>
        </pc:spChg>
        <pc:spChg chg="add mod">
          <ac:chgData name="David Hensle" userId="ed2c6474-51d9-4b27-9519-aa156e96c9cb" providerId="ADAL" clId="{745D4DD3-F7AB-4B0D-AC58-1E2B09EAF72B}" dt="2022-06-27T22:43:50.460" v="1399" actId="20577"/>
          <ac:spMkLst>
            <pc:docMk/>
            <pc:sldMk cId="828837877" sldId="377"/>
            <ac:spMk id="15" creationId="{1C5B4E90-D7E4-B3CC-7154-178CF88E90A6}"/>
          </ac:spMkLst>
        </pc:spChg>
        <pc:graphicFrameChg chg="add del mod">
          <ac:chgData name="David Hensle" userId="ed2c6474-51d9-4b27-9519-aa156e96c9cb" providerId="ADAL" clId="{745D4DD3-F7AB-4B0D-AC58-1E2B09EAF72B}" dt="2022-06-27T22:04:35.099" v="907"/>
          <ac:graphicFrameMkLst>
            <pc:docMk/>
            <pc:sldMk cId="828837877" sldId="377"/>
            <ac:graphicFrameMk id="6" creationId="{30BD65B1-C346-E338-3317-A69C31E6BDFC}"/>
          </ac:graphicFrameMkLst>
        </pc:graphicFrameChg>
        <pc:graphicFrameChg chg="add del mod">
          <ac:chgData name="David Hensle" userId="ed2c6474-51d9-4b27-9519-aa156e96c9cb" providerId="ADAL" clId="{745D4DD3-F7AB-4B0D-AC58-1E2B09EAF72B}" dt="2022-06-27T22:04:56.854" v="912" actId="478"/>
          <ac:graphicFrameMkLst>
            <pc:docMk/>
            <pc:sldMk cId="828837877" sldId="377"/>
            <ac:graphicFrameMk id="7" creationId="{0ECC3468-4E4A-E8FE-6CB6-D4C2C4336102}"/>
          </ac:graphicFrameMkLst>
        </pc:graphicFrameChg>
        <pc:graphicFrameChg chg="add mod modGraphic">
          <ac:chgData name="David Hensle" userId="ed2c6474-51d9-4b27-9519-aa156e96c9cb" providerId="ADAL" clId="{745D4DD3-F7AB-4B0D-AC58-1E2B09EAF72B}" dt="2022-06-27T22:09:56.481" v="989" actId="20577"/>
          <ac:graphicFrameMkLst>
            <pc:docMk/>
            <pc:sldMk cId="828837877" sldId="377"/>
            <ac:graphicFrameMk id="8" creationId="{BBC2B024-C44F-1219-EB10-08670CD45A25}"/>
          </ac:graphicFrameMkLst>
        </pc:graphicFrameChg>
      </pc:sldChg>
      <pc:sldChg chg="addSp delSp modSp add mod">
        <pc:chgData name="David Hensle" userId="ed2c6474-51d9-4b27-9519-aa156e96c9cb" providerId="ADAL" clId="{745D4DD3-F7AB-4B0D-AC58-1E2B09EAF72B}" dt="2022-06-28T00:19:37.702" v="3768" actId="20577"/>
        <pc:sldMkLst>
          <pc:docMk/>
          <pc:sldMk cId="4086370250" sldId="378"/>
        </pc:sldMkLst>
        <pc:spChg chg="mod">
          <ac:chgData name="David Hensle" userId="ed2c6474-51d9-4b27-9519-aa156e96c9cb" providerId="ADAL" clId="{745D4DD3-F7AB-4B0D-AC58-1E2B09EAF72B}" dt="2022-06-27T23:05:46.727" v="2088" actId="20577"/>
          <ac:spMkLst>
            <pc:docMk/>
            <pc:sldMk cId="4086370250" sldId="378"/>
            <ac:spMk id="2" creationId="{0F27FCAD-5D4B-407A-8816-E7FD37BBB59B}"/>
          </ac:spMkLst>
        </pc:spChg>
        <pc:spChg chg="mod">
          <ac:chgData name="David Hensle" userId="ed2c6474-51d9-4b27-9519-aa156e96c9cb" providerId="ADAL" clId="{745D4DD3-F7AB-4B0D-AC58-1E2B09EAF72B}" dt="2022-06-28T00:19:37.702" v="3768" actId="20577"/>
          <ac:spMkLst>
            <pc:docMk/>
            <pc:sldMk cId="4086370250" sldId="378"/>
            <ac:spMk id="3" creationId="{FC3D268B-9D35-41C2-AAB0-0263BA818F71}"/>
          </ac:spMkLst>
        </pc:spChg>
        <pc:spChg chg="add del mod">
          <ac:chgData name="David Hensle" userId="ed2c6474-51d9-4b27-9519-aa156e96c9cb" providerId="ADAL" clId="{745D4DD3-F7AB-4B0D-AC58-1E2B09EAF72B}" dt="2022-06-27T23:03:59.126" v="1918" actId="478"/>
          <ac:spMkLst>
            <pc:docMk/>
            <pc:sldMk cId="4086370250" sldId="378"/>
            <ac:spMk id="13" creationId="{D6E77FA0-0012-DC85-1419-4BAACD830DFB}"/>
          </ac:spMkLst>
        </pc:spChg>
        <pc:spChg chg="add del mod">
          <ac:chgData name="David Hensle" userId="ed2c6474-51d9-4b27-9519-aa156e96c9cb" providerId="ADAL" clId="{745D4DD3-F7AB-4B0D-AC58-1E2B09EAF72B}" dt="2022-06-27T23:09:18.353" v="2116" actId="478"/>
          <ac:spMkLst>
            <pc:docMk/>
            <pc:sldMk cId="4086370250" sldId="378"/>
            <ac:spMk id="14" creationId="{4F84836D-E0DE-0E14-B165-9D89FBF6C6D0}"/>
          </ac:spMkLst>
        </pc:spChg>
        <pc:spChg chg="add del mod">
          <ac:chgData name="David Hensle" userId="ed2c6474-51d9-4b27-9519-aa156e96c9cb" providerId="ADAL" clId="{745D4DD3-F7AB-4B0D-AC58-1E2B09EAF72B}" dt="2022-06-27T23:09:25.709" v="2121" actId="478"/>
          <ac:spMkLst>
            <pc:docMk/>
            <pc:sldMk cId="4086370250" sldId="378"/>
            <ac:spMk id="15" creationId="{82DA1ADB-4C42-6DE6-7E0E-52C167236214}"/>
          </ac:spMkLst>
        </pc:spChg>
        <pc:graphicFrameChg chg="add del mod modGraphic">
          <ac:chgData name="David Hensle" userId="ed2c6474-51d9-4b27-9519-aa156e96c9cb" providerId="ADAL" clId="{745D4DD3-F7AB-4B0D-AC58-1E2B09EAF72B}" dt="2022-06-28T00:19:31.141" v="3752" actId="1076"/>
          <ac:graphicFrameMkLst>
            <pc:docMk/>
            <pc:sldMk cId="4086370250" sldId="378"/>
            <ac:graphicFrameMk id="4" creationId="{18280048-4807-3AC4-BCAC-4EC396FD358F}"/>
          </ac:graphicFrameMkLst>
        </pc:graphicFrameChg>
        <pc:graphicFrameChg chg="add del mod modGraphic">
          <ac:chgData name="David Hensle" userId="ed2c6474-51d9-4b27-9519-aa156e96c9cb" providerId="ADAL" clId="{745D4DD3-F7AB-4B0D-AC58-1E2B09EAF72B}" dt="2022-06-27T23:09:22.403" v="2119" actId="478"/>
          <ac:graphicFrameMkLst>
            <pc:docMk/>
            <pc:sldMk cId="4086370250" sldId="378"/>
            <ac:graphicFrameMk id="5" creationId="{0641C120-90CF-D4DD-A8D6-48690D13E01F}"/>
          </ac:graphicFrameMkLst>
        </pc:graphicFrameChg>
        <pc:picChg chg="del">
          <ac:chgData name="David Hensle" userId="ed2c6474-51d9-4b27-9519-aa156e96c9cb" providerId="ADAL" clId="{745D4DD3-F7AB-4B0D-AC58-1E2B09EAF72B}" dt="2022-06-27T22:49:23.273" v="1703" actId="478"/>
          <ac:picMkLst>
            <pc:docMk/>
            <pc:sldMk cId="4086370250" sldId="378"/>
            <ac:picMk id="9" creationId="{3D43E6D9-F170-3F1D-A03D-22A2D730CF5E}"/>
          </ac:picMkLst>
        </pc:picChg>
        <pc:cxnChg chg="add del mod">
          <ac:chgData name="David Hensle" userId="ed2c6474-51d9-4b27-9519-aa156e96c9cb" providerId="ADAL" clId="{745D4DD3-F7AB-4B0D-AC58-1E2B09EAF72B}" dt="2022-06-27T23:09:30.900" v="2124" actId="478"/>
          <ac:cxnSpMkLst>
            <pc:docMk/>
            <pc:sldMk cId="4086370250" sldId="378"/>
            <ac:cxnSpMk id="7" creationId="{CB44B813-EBEA-9183-3C97-5E4AE6F1691A}"/>
          </ac:cxnSpMkLst>
        </pc:cxnChg>
        <pc:cxnChg chg="add del mod">
          <ac:chgData name="David Hensle" userId="ed2c6474-51d9-4b27-9519-aa156e96c9cb" providerId="ADAL" clId="{745D4DD3-F7AB-4B0D-AC58-1E2B09EAF72B}" dt="2022-06-27T23:09:24.061" v="2120" actId="478"/>
          <ac:cxnSpMkLst>
            <pc:docMk/>
            <pc:sldMk cId="4086370250" sldId="378"/>
            <ac:cxnSpMk id="11" creationId="{F626797B-D14F-F111-A82F-C5ED880351E7}"/>
          </ac:cxnSpMkLst>
        </pc:cxnChg>
        <pc:cxnChg chg="add del mod">
          <ac:chgData name="David Hensle" userId="ed2c6474-51d9-4b27-9519-aa156e96c9cb" providerId="ADAL" clId="{745D4DD3-F7AB-4B0D-AC58-1E2B09EAF72B}" dt="2022-06-27T23:09:30.900" v="2124" actId="478"/>
          <ac:cxnSpMkLst>
            <pc:docMk/>
            <pc:sldMk cId="4086370250" sldId="378"/>
            <ac:cxnSpMk id="12" creationId="{FEB8A6FA-273B-2C29-D36F-0061617CE8EE}"/>
          </ac:cxnSpMkLst>
        </pc:cxnChg>
      </pc:sldChg>
      <pc:sldChg chg="delSp modSp add mod ord">
        <pc:chgData name="David Hensle" userId="ed2c6474-51d9-4b27-9519-aa156e96c9cb" providerId="ADAL" clId="{745D4DD3-F7AB-4B0D-AC58-1E2B09EAF72B}" dt="2022-06-27T23:28:20.183" v="2996" actId="20577"/>
        <pc:sldMkLst>
          <pc:docMk/>
          <pc:sldMk cId="4253638839" sldId="379"/>
        </pc:sldMkLst>
        <pc:spChg chg="mod">
          <ac:chgData name="David Hensle" userId="ed2c6474-51d9-4b27-9519-aa156e96c9cb" providerId="ADAL" clId="{745D4DD3-F7AB-4B0D-AC58-1E2B09EAF72B}" dt="2022-06-27T23:21:36.170" v="2235" actId="20577"/>
          <ac:spMkLst>
            <pc:docMk/>
            <pc:sldMk cId="4253638839" sldId="379"/>
            <ac:spMk id="2" creationId="{0F27FCAD-5D4B-407A-8816-E7FD37BBB59B}"/>
          </ac:spMkLst>
        </pc:spChg>
        <pc:spChg chg="mod">
          <ac:chgData name="David Hensle" userId="ed2c6474-51d9-4b27-9519-aa156e96c9cb" providerId="ADAL" clId="{745D4DD3-F7AB-4B0D-AC58-1E2B09EAF72B}" dt="2022-06-27T23:28:20.183" v="2996" actId="20577"/>
          <ac:spMkLst>
            <pc:docMk/>
            <pc:sldMk cId="4253638839" sldId="379"/>
            <ac:spMk id="3" creationId="{FC3D268B-9D35-41C2-AAB0-0263BA818F71}"/>
          </ac:spMkLst>
        </pc:spChg>
        <pc:spChg chg="del">
          <ac:chgData name="David Hensle" userId="ed2c6474-51d9-4b27-9519-aa156e96c9cb" providerId="ADAL" clId="{745D4DD3-F7AB-4B0D-AC58-1E2B09EAF72B}" dt="2022-06-27T23:22:34.247" v="2367" actId="478"/>
          <ac:spMkLst>
            <pc:docMk/>
            <pc:sldMk cId="4253638839" sldId="379"/>
            <ac:spMk id="14" creationId="{4F84836D-E0DE-0E14-B165-9D89FBF6C6D0}"/>
          </ac:spMkLst>
        </pc:spChg>
        <pc:spChg chg="del">
          <ac:chgData name="David Hensle" userId="ed2c6474-51d9-4b27-9519-aa156e96c9cb" providerId="ADAL" clId="{745D4DD3-F7AB-4B0D-AC58-1E2B09EAF72B}" dt="2022-06-27T23:22:32.226" v="2366" actId="478"/>
          <ac:spMkLst>
            <pc:docMk/>
            <pc:sldMk cId="4253638839" sldId="379"/>
            <ac:spMk id="15" creationId="{82DA1ADB-4C42-6DE6-7E0E-52C167236214}"/>
          </ac:spMkLst>
        </pc:spChg>
        <pc:graphicFrameChg chg="del">
          <ac:chgData name="David Hensle" userId="ed2c6474-51d9-4b27-9519-aa156e96c9cb" providerId="ADAL" clId="{745D4DD3-F7AB-4B0D-AC58-1E2B09EAF72B}" dt="2022-06-27T23:15:09.088" v="2219" actId="478"/>
          <ac:graphicFrameMkLst>
            <pc:docMk/>
            <pc:sldMk cId="4253638839" sldId="379"/>
            <ac:graphicFrameMk id="4" creationId="{18280048-4807-3AC4-BCAC-4EC396FD358F}"/>
          </ac:graphicFrameMkLst>
        </pc:graphicFrameChg>
        <pc:graphicFrameChg chg="mod">
          <ac:chgData name="David Hensle" userId="ed2c6474-51d9-4b27-9519-aa156e96c9cb" providerId="ADAL" clId="{745D4DD3-F7AB-4B0D-AC58-1E2B09EAF72B}" dt="2022-06-27T23:28:18.319" v="2995" actId="1076"/>
          <ac:graphicFrameMkLst>
            <pc:docMk/>
            <pc:sldMk cId="4253638839" sldId="379"/>
            <ac:graphicFrameMk id="5" creationId="{0641C120-90CF-D4DD-A8D6-48690D13E01F}"/>
          </ac:graphicFrameMkLst>
        </pc:graphicFrameChg>
        <pc:cxnChg chg="del">
          <ac:chgData name="David Hensle" userId="ed2c6474-51d9-4b27-9519-aa156e96c9cb" providerId="ADAL" clId="{745D4DD3-F7AB-4B0D-AC58-1E2B09EAF72B}" dt="2022-06-27T23:22:32.226" v="2366" actId="478"/>
          <ac:cxnSpMkLst>
            <pc:docMk/>
            <pc:sldMk cId="4253638839" sldId="379"/>
            <ac:cxnSpMk id="7" creationId="{CB44B813-EBEA-9183-3C97-5E4AE6F1691A}"/>
          </ac:cxnSpMkLst>
        </pc:cxnChg>
        <pc:cxnChg chg="del">
          <ac:chgData name="David Hensle" userId="ed2c6474-51d9-4b27-9519-aa156e96c9cb" providerId="ADAL" clId="{745D4DD3-F7AB-4B0D-AC58-1E2B09EAF72B}" dt="2022-06-27T23:22:32.226" v="2366" actId="478"/>
          <ac:cxnSpMkLst>
            <pc:docMk/>
            <pc:sldMk cId="4253638839" sldId="379"/>
            <ac:cxnSpMk id="11" creationId="{F626797B-D14F-F111-A82F-C5ED880351E7}"/>
          </ac:cxnSpMkLst>
        </pc:cxnChg>
        <pc:cxnChg chg="del">
          <ac:chgData name="David Hensle" userId="ed2c6474-51d9-4b27-9519-aa156e96c9cb" providerId="ADAL" clId="{745D4DD3-F7AB-4B0D-AC58-1E2B09EAF72B}" dt="2022-06-27T23:22:32.226" v="2366" actId="478"/>
          <ac:cxnSpMkLst>
            <pc:docMk/>
            <pc:sldMk cId="4253638839" sldId="379"/>
            <ac:cxnSpMk id="12" creationId="{FEB8A6FA-273B-2C29-D36F-0061617CE8EE}"/>
          </ac:cxnSpMkLst>
        </pc:cxnChg>
      </pc:sldChg>
      <pc:sldChg chg="delSp modSp add mod">
        <pc:chgData name="David Hensle" userId="ed2c6474-51d9-4b27-9519-aa156e96c9cb" providerId="ADAL" clId="{745D4DD3-F7AB-4B0D-AC58-1E2B09EAF72B}" dt="2022-06-28T00:06:33.111" v="3458" actId="20577"/>
        <pc:sldMkLst>
          <pc:docMk/>
          <pc:sldMk cId="398913137" sldId="380"/>
        </pc:sldMkLst>
        <pc:spChg chg="mod">
          <ac:chgData name="David Hensle" userId="ed2c6474-51d9-4b27-9519-aa156e96c9cb" providerId="ADAL" clId="{745D4DD3-F7AB-4B0D-AC58-1E2B09EAF72B}" dt="2022-06-27T23:25:03.919" v="2554" actId="20577"/>
          <ac:spMkLst>
            <pc:docMk/>
            <pc:sldMk cId="398913137" sldId="380"/>
            <ac:spMk id="2" creationId="{0F27FCAD-5D4B-407A-8816-E7FD37BBB59B}"/>
          </ac:spMkLst>
        </pc:spChg>
        <pc:spChg chg="mod">
          <ac:chgData name="David Hensle" userId="ed2c6474-51d9-4b27-9519-aa156e96c9cb" providerId="ADAL" clId="{745D4DD3-F7AB-4B0D-AC58-1E2B09EAF72B}" dt="2022-06-28T00:06:33.111" v="3458" actId="20577"/>
          <ac:spMkLst>
            <pc:docMk/>
            <pc:sldMk cId="398913137" sldId="380"/>
            <ac:spMk id="3" creationId="{FC3D268B-9D35-41C2-AAB0-0263BA818F71}"/>
          </ac:spMkLst>
        </pc:spChg>
        <pc:graphicFrameChg chg="del mod">
          <ac:chgData name="David Hensle" userId="ed2c6474-51d9-4b27-9519-aa156e96c9cb" providerId="ADAL" clId="{745D4DD3-F7AB-4B0D-AC58-1E2B09EAF72B}" dt="2022-06-27T23:30:47.974" v="3335" actId="478"/>
          <ac:graphicFrameMkLst>
            <pc:docMk/>
            <pc:sldMk cId="398913137" sldId="380"/>
            <ac:graphicFrameMk id="5" creationId="{0641C120-90CF-D4DD-A8D6-48690D13E01F}"/>
          </ac:graphicFrameMkLst>
        </pc:graphicFrameChg>
      </pc:sldChg>
      <pc:sldChg chg="modSp add mod">
        <pc:chgData name="David Hensle" userId="ed2c6474-51d9-4b27-9519-aa156e96c9cb" providerId="ADAL" clId="{745D4DD3-F7AB-4B0D-AC58-1E2B09EAF72B}" dt="2022-06-28T00:08:52.587" v="3629" actId="20577"/>
        <pc:sldMkLst>
          <pc:docMk/>
          <pc:sldMk cId="2094481799" sldId="381"/>
        </pc:sldMkLst>
        <pc:spChg chg="mod">
          <ac:chgData name="David Hensle" userId="ed2c6474-51d9-4b27-9519-aa156e96c9cb" providerId="ADAL" clId="{745D4DD3-F7AB-4B0D-AC58-1E2B09EAF72B}" dt="2022-06-28T00:08:52.587" v="3629" actId="20577"/>
          <ac:spMkLst>
            <pc:docMk/>
            <pc:sldMk cId="2094481799" sldId="381"/>
            <ac:spMk id="2" creationId="{1E4DA3CC-F7BC-4E5A-8F83-F1C8E17D8A11}"/>
          </ac:spMkLst>
        </pc:spChg>
        <pc:spChg chg="mod">
          <ac:chgData name="David Hensle" userId="ed2c6474-51d9-4b27-9519-aa156e96c9cb" providerId="ADAL" clId="{745D4DD3-F7AB-4B0D-AC58-1E2B09EAF72B}" dt="2022-06-28T00:08:40.851" v="3625" actId="20577"/>
          <ac:spMkLst>
            <pc:docMk/>
            <pc:sldMk cId="2094481799" sldId="381"/>
            <ac:spMk id="5" creationId="{95498DC0-05EC-3ED7-441D-41EC455EEC58}"/>
          </ac:spMkLst>
        </pc:spChg>
      </pc:sldChg>
      <pc:sldMasterChg chg="modSp delSldLayout modSldLayout">
        <pc:chgData name="David Hensle" userId="ed2c6474-51d9-4b27-9519-aa156e96c9cb" providerId="ADAL" clId="{745D4DD3-F7AB-4B0D-AC58-1E2B09EAF72B}" dt="2022-06-28T00:07:57.114" v="3460" actId="47"/>
        <pc:sldMasterMkLst>
          <pc:docMk/>
          <pc:sldMasterMk cId="417558015" sldId="2147483648"/>
        </pc:sldMasterMkLst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asterMk cId="417558015" sldId="2147483648"/>
            <ac:spMk id="2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asterMk cId="417558015" sldId="2147483648"/>
            <ac:spMk id="3" creationId="{00000000-0000-0000-0000-000000000000}"/>
          </ac:spMkLst>
        </pc:spChg>
        <pc:spChg chg="mod">
          <ac:chgData name="David Hensle" userId="ed2c6474-51d9-4b27-9519-aa156e96c9cb" providerId="ADAL" clId="{745D4DD3-F7AB-4B0D-AC58-1E2B09EAF72B}" dt="2022-06-27T20:38:59.453" v="1"/>
          <ac:spMkLst>
            <pc:docMk/>
            <pc:sldMasterMk cId="417558015" sldId="2147483648"/>
            <ac:spMk id="15" creationId="{00000000-0000-0000-0000-000000000000}"/>
          </ac:spMkLst>
        </pc:spChg>
        <pc:grpChg chg="mod">
          <ac:chgData name="David Hensle" userId="ed2c6474-51d9-4b27-9519-aa156e96c9cb" providerId="ADAL" clId="{745D4DD3-F7AB-4B0D-AC58-1E2B09EAF72B}" dt="2022-06-27T20:38:59.453" v="1"/>
          <ac:grpSpMkLst>
            <pc:docMk/>
            <pc:sldMasterMk cId="417558015" sldId="2147483648"/>
            <ac:grpSpMk id="10" creationId="{00000000-0000-0000-0000-000000000000}"/>
          </ac:grpSpMkLst>
        </pc:grpChg>
        <pc:picChg chg="mod">
          <ac:chgData name="David Hensle" userId="ed2c6474-51d9-4b27-9519-aa156e96c9cb" providerId="ADAL" clId="{745D4DD3-F7AB-4B0D-AC58-1E2B09EAF72B}" dt="2022-06-27T20:38:59.453" v="1"/>
          <ac:picMkLst>
            <pc:docMk/>
            <pc:sldMasterMk cId="417558015" sldId="2147483648"/>
            <ac:picMk id="8" creationId="{00000000-0000-0000-0000-000000000000}"/>
          </ac:picMkLst>
        </pc:pic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asterMk cId="417558015" sldId="2147483648"/>
            <ac:cxnSpMk id="7" creationId="{00000000-0000-0000-0000-000000000000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asterMk cId="417558015" sldId="2147483648"/>
            <ac:cxnSpMk id="11" creationId="{00000000-0000-0000-0000-000000000000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asterMk cId="417558015" sldId="2147483648"/>
            <ac:cxnSpMk id="12" creationId="{00000000-0000-0000-0000-000000000000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asterMk cId="417558015" sldId="2147483648"/>
            <ac:cxnSpMk id="13" creationId="{00000000-0000-0000-0000-000000000000}"/>
          </ac:cxnSpMkLst>
        </pc:cxnChg>
        <pc:cxnChg chg="mod">
          <ac:chgData name="David Hensle" userId="ed2c6474-51d9-4b27-9519-aa156e96c9cb" providerId="ADAL" clId="{745D4DD3-F7AB-4B0D-AC58-1E2B09EAF72B}" dt="2022-06-27T20:38:59.453" v="1"/>
          <ac:cxnSpMkLst>
            <pc:docMk/>
            <pc:sldMasterMk cId="417558015" sldId="2147483648"/>
            <ac:cxnSpMk id="14" creationId="{00000000-0000-0000-0000-000000000000}"/>
          </ac:cxnSpMkLst>
        </pc:cxn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842824040" sldId="2147483653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842824040" sldId="2147483653"/>
              <ac:spMk id="3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842824040" sldId="2147483653"/>
              <ac:spMk id="4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842824040" sldId="2147483653"/>
              <ac:spMk id="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842824040" sldId="2147483653"/>
              <ac:spMk id="6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587416739" sldId="2147483660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587416739" sldId="2147483660"/>
              <ac:spMk id="7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587416739" sldId="2147483660"/>
              <ac:spMk id="11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1919941227" sldId="2147483662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919941227" sldId="2147483662"/>
              <ac:spMk id="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919941227" sldId="2147483662"/>
              <ac:spMk id="19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919941227" sldId="2147483662"/>
              <ac:spMk id="22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1919941227" sldId="2147483662"/>
              <ac:picMk id="9" creationId="{EF1E92D7-15E6-1942-8625-B18760C094D1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1919941227" sldId="2147483662"/>
              <ac:cxnSpMk id="8" creationId="{00000000-0000-0000-0000-000000000000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1244275852" sldId="2147483665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44275852" sldId="2147483665"/>
              <ac:spMk id="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44275852" sldId="2147483665"/>
              <ac:spMk id="1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44275852" sldId="2147483665"/>
              <ac:spMk id="19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44275852" sldId="2147483665"/>
              <ac:spMk id="21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1244275852" sldId="2147483665"/>
              <ac:picMk id="7" creationId="{00000000-0000-0000-0000-000000000000}"/>
            </ac:picMkLst>
          </pc:pic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1244275852" sldId="2147483665"/>
              <ac:picMk id="12" creationId="{00000000-0000-0000-0000-000000000000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1244275852" sldId="2147483665"/>
              <ac:cxnSpMk id="8" creationId="{00000000-0000-0000-0000-000000000000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1232325131" sldId="2147483666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32325131" sldId="2147483666"/>
              <ac:spMk id="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32325131" sldId="2147483666"/>
              <ac:spMk id="10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32325131" sldId="2147483666"/>
              <ac:spMk id="1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232325131" sldId="2147483666"/>
              <ac:spMk id="19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1232325131" sldId="2147483666"/>
              <ac:picMk id="9" creationId="{85F5EB54-B298-9543-845F-98ED97C92012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1232325131" sldId="2147483666"/>
              <ac:cxnSpMk id="8" creationId="{00000000-0000-0000-0000-000000000000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1478472777" sldId="2147483667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1478472777" sldId="2147483667"/>
              <ac:spMk id="8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1478472777" sldId="2147483667"/>
              <ac:picMk id="5" creationId="{00000000-0000-0000-0000-000000000000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1478472777" sldId="2147483667"/>
              <ac:cxnSpMk id="6" creationId="{00000000-0000-0000-0000-000000000000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55296655" sldId="2147483668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55296655" sldId="2147483668"/>
              <ac:spMk id="7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55296655" sldId="2147483668"/>
              <ac:spMk id="8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55296655" sldId="2147483668"/>
              <ac:picMk id="9" creationId="{00000000-0000-0000-0000-000000000000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55296655" sldId="2147483668"/>
              <ac:cxnSpMk id="6" creationId="{00000000-0000-0000-0000-000000000000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947658689" sldId="2147483669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0" creationId="{4A53C0E1-CCF4-C24E-A0FF-C24F9DBA49C4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1" creationId="{761F9967-CE14-F746-8202-765BEAAC851C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2" creationId="{437B4F26-4BF5-BB4A-B0A2-96BCEF550B0E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4" creationId="{F3452415-2FD2-B941-A0A2-772E01B31148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5" creationId="{5CE3F67E-BF1D-D941-9E60-AE95BD58433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47658689" sldId="2147483669"/>
              <ac:spMk id="17" creationId="{2F3A7549-8177-3E49-968D-AE54A2FED17C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947658689" sldId="2147483669"/>
              <ac:picMk id="3" creationId="{B175DEC0-23A3-4DE9-A75D-DE667228D333}"/>
            </ac:picMkLst>
          </pc:pic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947658689" sldId="2147483669"/>
              <ac:picMk id="13" creationId="{B5B200B7-0EC0-B545-982E-1F56089A8B4C}"/>
            </ac:picMkLst>
          </pc:pic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584962702" sldId="2147483671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584962702" sldId="2147483671"/>
              <ac:spMk id="9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984992395" sldId="2147483672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84992395" sldId="2147483672"/>
              <ac:spMk id="4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984992395" sldId="2147483672"/>
              <ac:spMk id="5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202529981" sldId="2147483673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202529981" sldId="2147483673"/>
              <ac:spMk id="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202529981" sldId="2147483673"/>
              <ac:spMk id="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202529981" sldId="2147483673"/>
              <ac:spMk id="8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328563164" sldId="2147483674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8563164" sldId="2147483674"/>
              <ac:spMk id="4" creationId="{00000000-0000-0000-0000-000000000000}"/>
            </ac:spMkLst>
          </pc:s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315751941" sldId="2147483675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3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7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8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9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0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1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2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3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4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5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7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5751941" sldId="2147483675"/>
              <ac:spMk id="18" creationId="{00000000-0000-0000-0000-000000000000}"/>
            </ac:spMkLst>
          </pc:spChg>
          <pc:grpChg chg="mod">
            <ac:chgData name="David Hensle" userId="ed2c6474-51d9-4b27-9519-aa156e96c9cb" providerId="ADAL" clId="{745D4DD3-F7AB-4B0D-AC58-1E2B09EAF72B}" dt="2022-06-27T20:38:59.453" v="1"/>
            <ac:grpSpMkLst>
              <pc:docMk/>
              <pc:sldMasterMk cId="417558015" sldId="2147483648"/>
              <pc:sldLayoutMk cId="315751941" sldId="2147483675"/>
              <ac:grpSpMk id="4" creationId="{00000000-0000-0000-0000-000000000000}"/>
            </ac:grpSpMkLst>
          </pc:grp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3099821937" sldId="2147483676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13" creationId="{068D2035-7F9D-EC44-B05F-1C0658CD6E9F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14" creationId="{C13365BF-E8C9-1B4F-AC85-910AE54047B8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15" creationId="{7472B294-679F-764A-B21D-7B0E0AD40714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16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18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099821937" sldId="2147483676"/>
              <ac:spMk id="20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3099821937" sldId="2147483676"/>
              <ac:picMk id="17" creationId="{EB93AE51-E9C3-4246-ACF4-63A86BCB2C3C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3099821937" sldId="2147483676"/>
              <ac:cxnSpMk id="3" creationId="{55723FD2-6D43-CB4C-A7CB-69C684CDA0CB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3222083839" sldId="2147483677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1" creationId="{664EA9D3-60ED-DE47-9D70-4A0B42C796F7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2" creationId="{9AA88360-5EA2-7A4D-874A-C59E6062A15A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3" creationId="{42E3E798-00B5-AE44-A012-94522CA7F8DD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4" creationId="{D124E19B-EECD-4847-B3CA-F0FFFF5224EE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5" creationId="{3E6B1AA8-75EC-1446-BAE9-3CBBDF26B62D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222083839" sldId="2147483677"/>
              <ac:spMk id="17" creationId="{5633C67D-B2C2-744F-9176-D9951DAD12E2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3222083839" sldId="2147483677"/>
              <ac:picMk id="10" creationId="{A2F20015-BA9E-3048-9E93-A34E51B24109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3222083839" sldId="2147483677"/>
              <ac:cxnSpMk id="3" creationId="{55723FD2-6D43-CB4C-A7CB-69C684CDA0CB}"/>
            </ac:cxnSpMkLst>
          </pc:cxnChg>
        </pc:sldLayoutChg>
        <pc:sldLayoutChg chg="modSp">
          <pc:chgData name="David Hensle" userId="ed2c6474-51d9-4b27-9519-aa156e96c9cb" providerId="ADAL" clId="{745D4DD3-F7AB-4B0D-AC58-1E2B09EAF72B}" dt="2022-06-27T20:38:59.453" v="1"/>
          <pc:sldLayoutMkLst>
            <pc:docMk/>
            <pc:sldMasterMk cId="417558015" sldId="2147483648"/>
            <pc:sldLayoutMk cId="3162845012" sldId="2147483678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62845012" sldId="2147483678"/>
              <ac:spMk id="8" creationId="{00000000-0000-0000-0000-000000000000}"/>
            </ac:spMkLst>
          </pc:spChg>
          <pc:picChg chg="mod">
            <ac:chgData name="David Hensle" userId="ed2c6474-51d9-4b27-9519-aa156e96c9cb" providerId="ADAL" clId="{745D4DD3-F7AB-4B0D-AC58-1E2B09EAF72B}" dt="2022-06-27T20:38:59.453" v="1"/>
            <ac:picMkLst>
              <pc:docMk/>
              <pc:sldMasterMk cId="417558015" sldId="2147483648"/>
              <pc:sldLayoutMk cId="3162845012" sldId="2147483678"/>
              <ac:picMk id="9" creationId="{00000000-0000-0000-0000-000000000000}"/>
            </ac:picMkLst>
          </pc:picChg>
          <pc:cxnChg chg="mod">
            <ac:chgData name="David Hensle" userId="ed2c6474-51d9-4b27-9519-aa156e96c9cb" providerId="ADAL" clId="{745D4DD3-F7AB-4B0D-AC58-1E2B09EAF72B}" dt="2022-06-27T20:38:59.453" v="1"/>
            <ac:cxnSpMkLst>
              <pc:docMk/>
              <pc:sldMasterMk cId="417558015" sldId="2147483648"/>
              <pc:sldLayoutMk cId="3162845012" sldId="2147483678"/>
              <ac:cxnSpMk id="6" creationId="{00000000-0000-0000-0000-000000000000}"/>
            </ac:cxnSpMkLst>
          </pc:cxnChg>
        </pc:sldLayoutChg>
        <pc:sldLayoutChg chg="modSp del">
          <pc:chgData name="David Hensle" userId="ed2c6474-51d9-4b27-9519-aa156e96c9cb" providerId="ADAL" clId="{745D4DD3-F7AB-4B0D-AC58-1E2B09EAF72B}" dt="2022-06-28T00:07:57.114" v="3460" actId="47"/>
          <pc:sldLayoutMkLst>
            <pc:docMk/>
            <pc:sldMasterMk cId="417558015" sldId="2147483648"/>
            <pc:sldLayoutMk cId="3162284555" sldId="2147483680"/>
          </pc:sldLayoutMkLst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62284555" sldId="2147483680"/>
              <ac:spMk id="2" creationId="{00000000-0000-0000-0000-000000000000}"/>
            </ac:spMkLst>
          </pc:spChg>
          <pc:spChg chg="mod">
            <ac:chgData name="David Hensle" userId="ed2c6474-51d9-4b27-9519-aa156e96c9cb" providerId="ADAL" clId="{745D4DD3-F7AB-4B0D-AC58-1E2B09EAF72B}" dt="2022-06-27T20:38:59.453" v="1"/>
            <ac:spMkLst>
              <pc:docMk/>
              <pc:sldMasterMk cId="417558015" sldId="2147483648"/>
              <pc:sldLayoutMk cId="3162284555" sldId="2147483680"/>
              <ac:spMk id="3" creationId="{00000000-0000-0000-0000-000000000000}"/>
            </ac:spMkLst>
          </pc:sp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422AB2-0234-4F30-87EF-AC4DB093707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25B96C-44BD-4473-9B3C-488C30CFBA7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1,2,3</a:t>
          </a:r>
        </a:p>
      </dgm:t>
    </dgm:pt>
    <dgm:pt modelId="{6122E119-AAC7-4914-B844-73B94C8C321F}" type="parTrans" cxnId="{B453D77B-7DEC-404D-9E4B-4092002E55A3}">
      <dgm:prSet/>
      <dgm:spPr/>
      <dgm:t>
        <a:bodyPr/>
        <a:lstStyle/>
        <a:p>
          <a:endParaRPr lang="en-US"/>
        </a:p>
      </dgm:t>
    </dgm:pt>
    <dgm:pt modelId="{74B5C934-66A2-4A59-A036-E7D1171AA5EB}" type="sibTrans" cxnId="{B453D77B-7DEC-404D-9E4B-4092002E55A3}">
      <dgm:prSet/>
      <dgm:spPr/>
      <dgm:t>
        <a:bodyPr/>
        <a:lstStyle/>
        <a:p>
          <a:endParaRPr lang="en-US"/>
        </a:p>
      </dgm:t>
    </dgm:pt>
    <dgm:pt modelId="{D8C56002-DD29-48DA-A5F7-3CB921B77A1E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1+2+3</a:t>
          </a:r>
        </a:p>
      </dgm:t>
    </dgm:pt>
    <dgm:pt modelId="{E52BA845-B561-4883-B6CA-D9AB914E0B6A}" type="parTrans" cxnId="{C88AE430-5BFA-43C3-AEFF-18EF2A1AD2BE}">
      <dgm:prSet/>
      <dgm:spPr/>
      <dgm:t>
        <a:bodyPr/>
        <a:lstStyle/>
        <a:p>
          <a:endParaRPr lang="en-US"/>
        </a:p>
      </dgm:t>
    </dgm:pt>
    <dgm:pt modelId="{7D582310-1C47-4E6E-828A-ED5B9894A608}" type="sibTrans" cxnId="{C88AE430-5BFA-43C3-AEFF-18EF2A1AD2BE}">
      <dgm:prSet/>
      <dgm:spPr/>
      <dgm:t>
        <a:bodyPr/>
        <a:lstStyle/>
        <a:p>
          <a:endParaRPr lang="en-US"/>
        </a:p>
      </dgm:t>
    </dgm:pt>
    <dgm:pt modelId="{0BD92DFE-7E73-44CF-99BA-D119D6CD55CB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1+2 / 3</a:t>
          </a:r>
          <a:endParaRPr lang="en-US" dirty="0"/>
        </a:p>
      </dgm:t>
    </dgm:pt>
    <dgm:pt modelId="{B6DBBB5E-38C7-4A15-AD64-6740D60535B8}" type="parTrans" cxnId="{1A1C7D73-981B-4283-B012-2270A58464FB}">
      <dgm:prSet/>
      <dgm:spPr/>
      <dgm:t>
        <a:bodyPr/>
        <a:lstStyle/>
        <a:p>
          <a:endParaRPr lang="en-US"/>
        </a:p>
      </dgm:t>
    </dgm:pt>
    <dgm:pt modelId="{203342FA-46B6-43B8-BB32-36CD31491810}" type="sibTrans" cxnId="{1A1C7D73-981B-4283-B012-2270A58464FB}">
      <dgm:prSet/>
      <dgm:spPr/>
      <dgm:t>
        <a:bodyPr/>
        <a:lstStyle/>
        <a:p>
          <a:endParaRPr lang="en-US"/>
        </a:p>
      </dgm:t>
    </dgm:pt>
    <dgm:pt modelId="{B47C37F0-2956-452B-9A4E-8444D73FBA0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1,2</a:t>
          </a:r>
        </a:p>
      </dgm:t>
    </dgm:pt>
    <dgm:pt modelId="{3C9D39A2-75CF-43B5-95AE-6B267ED1C124}" type="parTrans" cxnId="{3BA51E5C-5380-4395-91F8-A8BF83F680B2}">
      <dgm:prSet/>
      <dgm:spPr/>
      <dgm:t>
        <a:bodyPr/>
        <a:lstStyle/>
        <a:p>
          <a:endParaRPr lang="en-US"/>
        </a:p>
      </dgm:t>
    </dgm:pt>
    <dgm:pt modelId="{376C27B1-C148-4905-AF04-89DB74C0A962}" type="sibTrans" cxnId="{3BA51E5C-5380-4395-91F8-A8BF83F680B2}">
      <dgm:prSet/>
      <dgm:spPr/>
      <dgm:t>
        <a:bodyPr/>
        <a:lstStyle/>
        <a:p>
          <a:endParaRPr lang="en-US"/>
        </a:p>
      </dgm:t>
    </dgm:pt>
    <dgm:pt modelId="{0D937DAE-4B5F-4C75-B994-75D44CD478DC}">
      <dgm:prSet phldrT="[Text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1+2</a:t>
          </a:r>
        </a:p>
      </dgm:t>
    </dgm:pt>
    <dgm:pt modelId="{FB66105F-B292-45A5-887F-25062338A662}" type="parTrans" cxnId="{C739FDAF-6784-475E-AF53-167407B8ACBD}">
      <dgm:prSet/>
      <dgm:spPr/>
      <dgm:t>
        <a:bodyPr/>
        <a:lstStyle/>
        <a:p>
          <a:endParaRPr lang="en-US"/>
        </a:p>
      </dgm:t>
    </dgm:pt>
    <dgm:pt modelId="{DF885556-EF56-439F-83E7-7E282AA2E3E4}" type="sibTrans" cxnId="{C739FDAF-6784-475E-AF53-167407B8ACBD}">
      <dgm:prSet/>
      <dgm:spPr/>
      <dgm:t>
        <a:bodyPr/>
        <a:lstStyle/>
        <a:p>
          <a:endParaRPr lang="en-US"/>
        </a:p>
      </dgm:t>
    </dgm:pt>
    <dgm:pt modelId="{DA25B4F9-98C5-4499-981F-AEA030C6E5BD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1,3</a:t>
          </a:r>
        </a:p>
      </dgm:t>
    </dgm:pt>
    <dgm:pt modelId="{22ECD150-A652-4D4E-84C4-FFD9C6D9D1E9}" type="parTrans" cxnId="{42328A4E-9673-4B40-9221-AC80BB764FED}">
      <dgm:prSet/>
      <dgm:spPr/>
      <dgm:t>
        <a:bodyPr/>
        <a:lstStyle/>
        <a:p>
          <a:endParaRPr lang="en-US"/>
        </a:p>
      </dgm:t>
    </dgm:pt>
    <dgm:pt modelId="{44F1AE97-7FA3-468E-A0D0-BC973390B257}" type="sibTrans" cxnId="{42328A4E-9673-4B40-9221-AC80BB764FED}">
      <dgm:prSet/>
      <dgm:spPr/>
      <dgm:t>
        <a:bodyPr/>
        <a:lstStyle/>
        <a:p>
          <a:endParaRPr lang="en-US"/>
        </a:p>
      </dgm:t>
    </dgm:pt>
    <dgm:pt modelId="{60004A6A-3C22-486A-9F80-B007946AEC9B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2,3</a:t>
          </a:r>
        </a:p>
      </dgm:t>
    </dgm:pt>
    <dgm:pt modelId="{EAC4529C-2B69-4DAA-86A2-218A2C6D620A}" type="parTrans" cxnId="{E27E8887-F903-444D-83CC-48B8D6938405}">
      <dgm:prSet/>
      <dgm:spPr/>
      <dgm:t>
        <a:bodyPr/>
        <a:lstStyle/>
        <a:p>
          <a:endParaRPr lang="en-US"/>
        </a:p>
      </dgm:t>
    </dgm:pt>
    <dgm:pt modelId="{2E4F7C08-831B-4B67-A485-748AF6843976}" type="sibTrans" cxnId="{E27E8887-F903-444D-83CC-48B8D6938405}">
      <dgm:prSet/>
      <dgm:spPr/>
      <dgm:t>
        <a:bodyPr/>
        <a:lstStyle/>
        <a:p>
          <a:endParaRPr lang="en-US"/>
        </a:p>
      </dgm:t>
    </dgm:pt>
    <dgm:pt modelId="{A3D1C077-D9A4-4882-9AA1-BC7B1A564190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647D2087-DB9E-4927-A70D-78BFA3975D98}" type="parTrans" cxnId="{D4E5FCE3-A847-4BCB-8080-26D599CCE22A}">
      <dgm:prSet/>
      <dgm:spPr/>
      <dgm:t>
        <a:bodyPr/>
        <a:lstStyle/>
        <a:p>
          <a:endParaRPr lang="en-US"/>
        </a:p>
      </dgm:t>
    </dgm:pt>
    <dgm:pt modelId="{29930290-D1EB-4246-BFFF-1055A234B118}" type="sibTrans" cxnId="{D4E5FCE3-A847-4BCB-8080-26D599CCE22A}">
      <dgm:prSet/>
      <dgm:spPr/>
      <dgm:t>
        <a:bodyPr/>
        <a:lstStyle/>
        <a:p>
          <a:endParaRPr lang="en-US"/>
        </a:p>
      </dgm:t>
    </dgm:pt>
    <dgm:pt modelId="{1294493B-CB97-4C4B-AA01-AB0359D3731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92BD062A-2F62-421E-8427-8B911B497B3D}" type="parTrans" cxnId="{D90A0614-DCB3-4CA1-A211-C8F0F8A78154}">
      <dgm:prSet/>
      <dgm:spPr/>
      <dgm:t>
        <a:bodyPr/>
        <a:lstStyle/>
        <a:p>
          <a:endParaRPr lang="en-US"/>
        </a:p>
      </dgm:t>
    </dgm:pt>
    <dgm:pt modelId="{08FF4C4F-4E7E-4193-A634-5D207B94A271}" type="sibTrans" cxnId="{D90A0614-DCB3-4CA1-A211-C8F0F8A78154}">
      <dgm:prSet/>
      <dgm:spPr/>
      <dgm:t>
        <a:bodyPr/>
        <a:lstStyle/>
        <a:p>
          <a:endParaRPr lang="en-US"/>
        </a:p>
      </dgm:t>
    </dgm:pt>
    <dgm:pt modelId="{ECF7AD3D-BDD3-4E03-819E-E6FE5D799EC9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9DDC7E9D-346B-4758-9A03-75700AD18446}" type="parTrans" cxnId="{EC2F861C-ED74-48AE-A59C-C6523E8BAA67}">
      <dgm:prSet/>
      <dgm:spPr/>
      <dgm:t>
        <a:bodyPr/>
        <a:lstStyle/>
        <a:p>
          <a:endParaRPr lang="en-US"/>
        </a:p>
      </dgm:t>
    </dgm:pt>
    <dgm:pt modelId="{BDE36922-AD2D-41AA-BA8B-6DEE7FD1480B}" type="sibTrans" cxnId="{EC2F861C-ED74-48AE-A59C-C6523E8BAA67}">
      <dgm:prSet/>
      <dgm:spPr/>
      <dgm:t>
        <a:bodyPr/>
        <a:lstStyle/>
        <a:p>
          <a:endParaRPr lang="en-US"/>
        </a:p>
      </dgm:t>
    </dgm:pt>
    <dgm:pt modelId="{686A0AD2-7166-4ACF-BB21-5F9B5751D450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3</a:t>
          </a:r>
        </a:p>
      </dgm:t>
    </dgm:pt>
    <dgm:pt modelId="{F8AAAEF6-DD85-4F6A-898A-7F28DDD4687A}" type="parTrans" cxnId="{C565E651-F1DA-4050-BD60-68A8DAF9938C}">
      <dgm:prSet/>
      <dgm:spPr/>
      <dgm:t>
        <a:bodyPr/>
        <a:lstStyle/>
        <a:p>
          <a:endParaRPr lang="en-US"/>
        </a:p>
      </dgm:t>
    </dgm:pt>
    <dgm:pt modelId="{5A5BDD6F-309A-4100-98EB-1D81A7404E1F}" type="sibTrans" cxnId="{C565E651-F1DA-4050-BD60-68A8DAF9938C}">
      <dgm:prSet/>
      <dgm:spPr/>
      <dgm:t>
        <a:bodyPr/>
        <a:lstStyle/>
        <a:p>
          <a:endParaRPr lang="en-US"/>
        </a:p>
      </dgm:t>
    </dgm:pt>
    <dgm:pt modelId="{D012C598-DCCA-408F-A28C-874A44F721FD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No</a:t>
          </a:r>
        </a:p>
      </dgm:t>
    </dgm:pt>
    <dgm:pt modelId="{29C97FD0-C052-4A08-A313-C3046D948A51}" type="parTrans" cxnId="{4DFA894F-1C4C-4FC7-8022-53FEDADA7CCD}">
      <dgm:prSet/>
      <dgm:spPr/>
      <dgm:t>
        <a:bodyPr/>
        <a:lstStyle/>
        <a:p>
          <a:endParaRPr lang="en-US"/>
        </a:p>
      </dgm:t>
    </dgm:pt>
    <dgm:pt modelId="{5FCB84AB-A05E-41DB-969B-E8ABBCB20CE8}" type="sibTrans" cxnId="{4DFA894F-1C4C-4FC7-8022-53FEDADA7CCD}">
      <dgm:prSet/>
      <dgm:spPr/>
      <dgm:t>
        <a:bodyPr/>
        <a:lstStyle/>
        <a:p>
          <a:endParaRPr lang="en-US"/>
        </a:p>
      </dgm:t>
    </dgm:pt>
    <dgm:pt modelId="{8D16B678-8B8F-4671-AD4D-CA092C9AA3D7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2</a:t>
          </a:r>
        </a:p>
      </dgm:t>
    </dgm:pt>
    <dgm:pt modelId="{9245CB86-73D3-483D-8425-0512E42E76E1}" type="parTrans" cxnId="{3671BC52-BA13-44D5-AEDD-B5240F215414}">
      <dgm:prSet/>
      <dgm:spPr/>
      <dgm:t>
        <a:bodyPr/>
        <a:lstStyle/>
        <a:p>
          <a:endParaRPr lang="en-US"/>
        </a:p>
      </dgm:t>
    </dgm:pt>
    <dgm:pt modelId="{8A99B32A-8464-4B52-A883-889887D62514}" type="sibTrans" cxnId="{3671BC52-BA13-44D5-AEDD-B5240F215414}">
      <dgm:prSet/>
      <dgm:spPr/>
      <dgm:t>
        <a:bodyPr/>
        <a:lstStyle/>
        <a:p>
          <a:endParaRPr lang="en-US"/>
        </a:p>
      </dgm:t>
    </dgm:pt>
    <dgm:pt modelId="{2E769179-0620-46FA-B6FA-0EC6AF375353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</a:t>
          </a:r>
        </a:p>
      </dgm:t>
    </dgm:pt>
    <dgm:pt modelId="{E0F72028-2D18-4613-AFB8-1215E2087FE0}" type="parTrans" cxnId="{23A5CF21-AFEF-4FBD-85D7-A84AC5853EAE}">
      <dgm:prSet/>
      <dgm:spPr/>
      <dgm:t>
        <a:bodyPr/>
        <a:lstStyle/>
        <a:p>
          <a:endParaRPr lang="en-US"/>
        </a:p>
      </dgm:t>
    </dgm:pt>
    <dgm:pt modelId="{96218A3D-BB82-4D30-AB1D-BEFFA55259AE}" type="sibTrans" cxnId="{23A5CF21-AFEF-4FBD-85D7-A84AC5853EAE}">
      <dgm:prSet/>
      <dgm:spPr/>
      <dgm:t>
        <a:bodyPr/>
        <a:lstStyle/>
        <a:p>
          <a:endParaRPr lang="en-US"/>
        </a:p>
      </dgm:t>
    </dgm:pt>
    <dgm:pt modelId="{9F3A674B-F485-4983-9BF8-72E408209CA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2+3</a:t>
          </a:r>
        </a:p>
      </dgm:t>
    </dgm:pt>
    <dgm:pt modelId="{5BBAD69D-E677-47E8-AC10-9DD67D20E15A}" type="parTrans" cxnId="{C67BBD9B-E481-4B69-B655-145B2BB8A45A}">
      <dgm:prSet/>
      <dgm:spPr/>
      <dgm:t>
        <a:bodyPr/>
        <a:lstStyle/>
        <a:p>
          <a:endParaRPr lang="en-US"/>
        </a:p>
      </dgm:t>
    </dgm:pt>
    <dgm:pt modelId="{53770F19-740D-4C6F-8E67-5D5D165D251D}" type="sibTrans" cxnId="{C67BBD9B-E481-4B69-B655-145B2BB8A45A}">
      <dgm:prSet/>
      <dgm:spPr/>
      <dgm:t>
        <a:bodyPr/>
        <a:lstStyle/>
        <a:p>
          <a:endParaRPr lang="en-US"/>
        </a:p>
      </dgm:t>
    </dgm:pt>
    <dgm:pt modelId="{B393F106-628C-4453-9EC4-527A213BB22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2/3</a:t>
          </a:r>
        </a:p>
      </dgm:t>
    </dgm:pt>
    <dgm:pt modelId="{0D264D78-0B27-450D-ADD7-70DAC5EC85A3}" type="parTrans" cxnId="{CEC5B6E1-42D8-4709-9068-A870BE8E1D5E}">
      <dgm:prSet/>
      <dgm:spPr/>
      <dgm:t>
        <a:bodyPr/>
        <a:lstStyle/>
        <a:p>
          <a:endParaRPr lang="en-US"/>
        </a:p>
      </dgm:t>
    </dgm:pt>
    <dgm:pt modelId="{E5AA87E0-1385-4C8B-A1A2-3DAE3D76315C}" type="sibTrans" cxnId="{CEC5B6E1-42D8-4709-9068-A870BE8E1D5E}">
      <dgm:prSet/>
      <dgm:spPr/>
      <dgm:t>
        <a:bodyPr/>
        <a:lstStyle/>
        <a:p>
          <a:endParaRPr lang="en-US"/>
        </a:p>
      </dgm:t>
    </dgm:pt>
    <dgm:pt modelId="{43B13D27-5A4E-427E-9416-AC27144F9ED1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n-US" dirty="0"/>
            <a:t>1+3</a:t>
          </a:r>
        </a:p>
      </dgm:t>
    </dgm:pt>
    <dgm:pt modelId="{7D232E1B-F1BF-436B-8C3D-19319F3D1028}" type="parTrans" cxnId="{118202FE-DB5A-4C59-9A73-27E563A42BA8}">
      <dgm:prSet/>
      <dgm:spPr/>
      <dgm:t>
        <a:bodyPr/>
        <a:lstStyle/>
        <a:p>
          <a:endParaRPr lang="en-US"/>
        </a:p>
      </dgm:t>
    </dgm:pt>
    <dgm:pt modelId="{184ABA42-41DE-44B1-A2D2-6F1D06890EE0}" type="sibTrans" cxnId="{118202FE-DB5A-4C59-9A73-27E563A42BA8}">
      <dgm:prSet/>
      <dgm:spPr/>
      <dgm:t>
        <a:bodyPr/>
        <a:lstStyle/>
        <a:p>
          <a:endParaRPr lang="en-US"/>
        </a:p>
      </dgm:t>
    </dgm:pt>
    <dgm:pt modelId="{93DDC175-41A6-4E05-AAA3-CA167DBA022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dirty="0"/>
            <a:t>1/3</a:t>
          </a:r>
        </a:p>
      </dgm:t>
    </dgm:pt>
    <dgm:pt modelId="{0810CC39-3775-4202-931D-DE00B4E7848D}" type="parTrans" cxnId="{B87839FC-7040-4DC1-82CB-2EE877137FB5}">
      <dgm:prSet/>
      <dgm:spPr/>
      <dgm:t>
        <a:bodyPr/>
        <a:lstStyle/>
        <a:p>
          <a:endParaRPr lang="en-US"/>
        </a:p>
      </dgm:t>
    </dgm:pt>
    <dgm:pt modelId="{610117EB-CACE-48B7-9565-09C537EE2BAD}" type="sibTrans" cxnId="{B87839FC-7040-4DC1-82CB-2EE877137FB5}">
      <dgm:prSet/>
      <dgm:spPr/>
      <dgm:t>
        <a:bodyPr/>
        <a:lstStyle/>
        <a:p>
          <a:endParaRPr lang="en-US"/>
        </a:p>
      </dgm:t>
    </dgm:pt>
    <dgm:pt modelId="{575B35BD-0242-45D8-A64B-B17094FDF66A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1/2</a:t>
          </a:r>
          <a:endParaRPr lang="en-US" dirty="0"/>
        </a:p>
      </dgm:t>
    </dgm:pt>
    <dgm:pt modelId="{A8EC9C87-EDD4-4B98-B6E7-440317EAECAA}" type="parTrans" cxnId="{F36EA641-C4AE-401A-8770-C5F09CF29ECE}">
      <dgm:prSet/>
      <dgm:spPr/>
      <dgm:t>
        <a:bodyPr/>
        <a:lstStyle/>
        <a:p>
          <a:endParaRPr lang="en-US"/>
        </a:p>
      </dgm:t>
    </dgm:pt>
    <dgm:pt modelId="{2E81E332-B71D-4ECF-992B-A860981CFA11}" type="sibTrans" cxnId="{F36EA641-C4AE-401A-8770-C5F09CF29ECE}">
      <dgm:prSet/>
      <dgm:spPr/>
      <dgm:t>
        <a:bodyPr/>
        <a:lstStyle/>
        <a:p>
          <a:endParaRPr lang="en-US"/>
        </a:p>
      </dgm:t>
    </dgm:pt>
    <dgm:pt modelId="{0AF6BE2C-2529-4B10-9208-7CE9396170C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1+3 / 2</a:t>
          </a:r>
          <a:endParaRPr lang="en-US" dirty="0"/>
        </a:p>
      </dgm:t>
    </dgm:pt>
    <dgm:pt modelId="{C4C84DF0-B31A-4C24-8DDA-F90CC1A7EE21}" type="parTrans" cxnId="{CBDC7A72-0A71-4F72-B19B-85EAF7B0563F}">
      <dgm:prSet/>
      <dgm:spPr/>
      <dgm:t>
        <a:bodyPr/>
        <a:lstStyle/>
        <a:p>
          <a:endParaRPr lang="en-US"/>
        </a:p>
      </dgm:t>
    </dgm:pt>
    <dgm:pt modelId="{0B81411D-3539-43F4-AE83-43FD103F5A9E}" type="sibTrans" cxnId="{CBDC7A72-0A71-4F72-B19B-85EAF7B0563F}">
      <dgm:prSet/>
      <dgm:spPr/>
      <dgm:t>
        <a:bodyPr/>
        <a:lstStyle/>
        <a:p>
          <a:endParaRPr lang="en-US"/>
        </a:p>
      </dgm:t>
    </dgm:pt>
    <dgm:pt modelId="{57BB2C1A-70BD-409F-9273-BFE96BCD72D3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/>
            <a:t>2+3 / 1</a:t>
          </a:r>
          <a:endParaRPr lang="en-US" dirty="0"/>
        </a:p>
      </dgm:t>
    </dgm:pt>
    <dgm:pt modelId="{130C7FB0-37EC-402F-B56C-5681C5B50A0A}" type="parTrans" cxnId="{DD7284D8-85FF-47F7-8ECD-1AEA61A9DA49}">
      <dgm:prSet/>
      <dgm:spPr/>
      <dgm:t>
        <a:bodyPr/>
        <a:lstStyle/>
        <a:p>
          <a:endParaRPr lang="en-US"/>
        </a:p>
      </dgm:t>
    </dgm:pt>
    <dgm:pt modelId="{010EC27D-B1BB-4C2B-AA03-744D5DE454E8}" type="sibTrans" cxnId="{DD7284D8-85FF-47F7-8ECD-1AEA61A9DA49}">
      <dgm:prSet/>
      <dgm:spPr/>
      <dgm:t>
        <a:bodyPr/>
        <a:lstStyle/>
        <a:p>
          <a:endParaRPr lang="en-US"/>
        </a:p>
      </dgm:t>
    </dgm:pt>
    <dgm:pt modelId="{3014FA77-E593-4806-BEE0-C94F50484B03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1/2/3</a:t>
          </a:r>
        </a:p>
      </dgm:t>
    </dgm:pt>
    <dgm:pt modelId="{EE6B5518-1AA9-415A-8A0E-49D08D75CA98}" type="parTrans" cxnId="{52509C88-6256-4424-A94F-B274C73C7EDC}">
      <dgm:prSet/>
      <dgm:spPr/>
      <dgm:t>
        <a:bodyPr/>
        <a:lstStyle/>
        <a:p>
          <a:endParaRPr lang="en-US"/>
        </a:p>
      </dgm:t>
    </dgm:pt>
    <dgm:pt modelId="{6E3F83D8-5863-41D1-B78D-6D3431E16487}" type="sibTrans" cxnId="{52509C88-6256-4424-A94F-B274C73C7EDC}">
      <dgm:prSet/>
      <dgm:spPr/>
      <dgm:t>
        <a:bodyPr/>
        <a:lstStyle/>
        <a:p>
          <a:endParaRPr lang="en-US"/>
        </a:p>
      </dgm:t>
    </dgm:pt>
    <dgm:pt modelId="{EA27A8AA-CE91-40AC-AFF7-FBE0C7B6274B}">
      <dgm:prSet phldrT="[Text]"/>
      <dgm:spPr/>
      <dgm:t>
        <a:bodyPr/>
        <a:lstStyle/>
        <a:p>
          <a:r>
            <a:rPr lang="en-US" dirty="0"/>
            <a:t>Outbound</a:t>
          </a:r>
        </a:p>
      </dgm:t>
    </dgm:pt>
    <dgm:pt modelId="{4CCA49D1-0536-4AFA-8D93-319E8222DED7}" type="sibTrans" cxnId="{F225DE7C-BE9E-4D8D-812B-58B0F9856643}">
      <dgm:prSet/>
      <dgm:spPr/>
      <dgm:t>
        <a:bodyPr/>
        <a:lstStyle/>
        <a:p>
          <a:endParaRPr lang="en-US"/>
        </a:p>
      </dgm:t>
    </dgm:pt>
    <dgm:pt modelId="{0F133067-1BB9-46ED-9DD8-5B6ECA19BD44}" type="parTrans" cxnId="{F225DE7C-BE9E-4D8D-812B-58B0F9856643}">
      <dgm:prSet/>
      <dgm:spPr/>
      <dgm:t>
        <a:bodyPr/>
        <a:lstStyle/>
        <a:p>
          <a:endParaRPr lang="en-US"/>
        </a:p>
      </dgm:t>
    </dgm:pt>
    <dgm:pt modelId="{0EECDB5E-0FBB-421C-B42E-C751FF12515B}" type="pres">
      <dgm:prSet presAssocID="{EE422AB2-0234-4F30-87EF-AC4DB09370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6AAA360-DA85-4243-8DEF-54EA94080F8C}" type="pres">
      <dgm:prSet presAssocID="{EA27A8AA-CE91-40AC-AFF7-FBE0C7B6274B}" presName="hierRoot1" presStyleCnt="0">
        <dgm:presLayoutVars>
          <dgm:hierBranch val="init"/>
        </dgm:presLayoutVars>
      </dgm:prSet>
      <dgm:spPr/>
    </dgm:pt>
    <dgm:pt modelId="{BEE44530-A337-416A-A535-B4417CE884D1}" type="pres">
      <dgm:prSet presAssocID="{EA27A8AA-CE91-40AC-AFF7-FBE0C7B6274B}" presName="rootComposite1" presStyleCnt="0"/>
      <dgm:spPr/>
    </dgm:pt>
    <dgm:pt modelId="{9C708991-6EE8-46CB-B30A-9ED029CE3FA4}" type="pres">
      <dgm:prSet presAssocID="{EA27A8AA-CE91-40AC-AFF7-FBE0C7B6274B}" presName="rootText1" presStyleLbl="node0" presStyleIdx="0" presStyleCnt="1">
        <dgm:presLayoutVars>
          <dgm:chPref val="3"/>
        </dgm:presLayoutVars>
      </dgm:prSet>
      <dgm:spPr/>
    </dgm:pt>
    <dgm:pt modelId="{C38A673B-B956-4B30-8838-6BBA257E543F}" type="pres">
      <dgm:prSet presAssocID="{EA27A8AA-CE91-40AC-AFF7-FBE0C7B6274B}" presName="rootConnector1" presStyleLbl="node1" presStyleIdx="0" presStyleCnt="0"/>
      <dgm:spPr/>
    </dgm:pt>
    <dgm:pt modelId="{026BE511-0F19-4E8E-9DC1-FE2ACE8F1F73}" type="pres">
      <dgm:prSet presAssocID="{EA27A8AA-CE91-40AC-AFF7-FBE0C7B6274B}" presName="hierChild2" presStyleCnt="0"/>
      <dgm:spPr/>
    </dgm:pt>
    <dgm:pt modelId="{F3833395-DB43-49F1-92F3-88A6FE6E75BB}" type="pres">
      <dgm:prSet presAssocID="{6122E119-AAC7-4914-B844-73B94C8C321F}" presName="Name37" presStyleLbl="parChTrans1D2" presStyleIdx="0" presStyleCnt="8"/>
      <dgm:spPr/>
    </dgm:pt>
    <dgm:pt modelId="{F0045036-F0B4-45BA-B7AA-D7756FC6B2D3}" type="pres">
      <dgm:prSet presAssocID="{3825B96C-44BD-4473-9B3C-488C30CFBA7F}" presName="hierRoot2" presStyleCnt="0">
        <dgm:presLayoutVars>
          <dgm:hierBranch val="init"/>
        </dgm:presLayoutVars>
      </dgm:prSet>
      <dgm:spPr/>
    </dgm:pt>
    <dgm:pt modelId="{C0007068-4437-47AC-9019-3DBDCB7C9E5C}" type="pres">
      <dgm:prSet presAssocID="{3825B96C-44BD-4473-9B3C-488C30CFBA7F}" presName="rootComposite" presStyleCnt="0"/>
      <dgm:spPr/>
    </dgm:pt>
    <dgm:pt modelId="{7E10B4BD-D499-4798-B65E-435A47B5903C}" type="pres">
      <dgm:prSet presAssocID="{3825B96C-44BD-4473-9B3C-488C30CFBA7F}" presName="rootText" presStyleLbl="node2" presStyleIdx="0" presStyleCnt="8">
        <dgm:presLayoutVars>
          <dgm:chPref val="3"/>
        </dgm:presLayoutVars>
      </dgm:prSet>
      <dgm:spPr/>
    </dgm:pt>
    <dgm:pt modelId="{C52B519B-D9A7-472F-8CD4-5DB7AB777875}" type="pres">
      <dgm:prSet presAssocID="{3825B96C-44BD-4473-9B3C-488C30CFBA7F}" presName="rootConnector" presStyleLbl="node2" presStyleIdx="0" presStyleCnt="8"/>
      <dgm:spPr/>
    </dgm:pt>
    <dgm:pt modelId="{09A162E7-EED0-4576-A743-890129026818}" type="pres">
      <dgm:prSet presAssocID="{3825B96C-44BD-4473-9B3C-488C30CFBA7F}" presName="hierChild4" presStyleCnt="0"/>
      <dgm:spPr/>
    </dgm:pt>
    <dgm:pt modelId="{C12C7467-CB18-495C-8C71-EB28B7348162}" type="pres">
      <dgm:prSet presAssocID="{E52BA845-B561-4883-B6CA-D9AB914E0B6A}" presName="Name37" presStyleLbl="parChTrans1D3" presStyleIdx="0" presStyleCnt="14"/>
      <dgm:spPr/>
    </dgm:pt>
    <dgm:pt modelId="{4C689ED5-09C3-4AB9-ADCB-508740C0657B}" type="pres">
      <dgm:prSet presAssocID="{D8C56002-DD29-48DA-A5F7-3CB921B77A1E}" presName="hierRoot2" presStyleCnt="0">
        <dgm:presLayoutVars>
          <dgm:hierBranch val="init"/>
        </dgm:presLayoutVars>
      </dgm:prSet>
      <dgm:spPr/>
    </dgm:pt>
    <dgm:pt modelId="{FC298861-2F1E-4452-8FD3-7D99D6893652}" type="pres">
      <dgm:prSet presAssocID="{D8C56002-DD29-48DA-A5F7-3CB921B77A1E}" presName="rootComposite" presStyleCnt="0"/>
      <dgm:spPr/>
    </dgm:pt>
    <dgm:pt modelId="{6ED12029-1D64-4857-B2F2-E360FFD4DCE4}" type="pres">
      <dgm:prSet presAssocID="{D8C56002-DD29-48DA-A5F7-3CB921B77A1E}" presName="rootText" presStyleLbl="node3" presStyleIdx="0" presStyleCnt="14">
        <dgm:presLayoutVars>
          <dgm:chPref val="3"/>
        </dgm:presLayoutVars>
      </dgm:prSet>
      <dgm:spPr/>
    </dgm:pt>
    <dgm:pt modelId="{B4D81F3F-058A-4A7D-9F67-5D6E46766136}" type="pres">
      <dgm:prSet presAssocID="{D8C56002-DD29-48DA-A5F7-3CB921B77A1E}" presName="rootConnector" presStyleLbl="node3" presStyleIdx="0" presStyleCnt="14"/>
      <dgm:spPr/>
    </dgm:pt>
    <dgm:pt modelId="{AC1651B2-51F3-45B3-ADCF-39B5D6300991}" type="pres">
      <dgm:prSet presAssocID="{D8C56002-DD29-48DA-A5F7-3CB921B77A1E}" presName="hierChild4" presStyleCnt="0"/>
      <dgm:spPr/>
    </dgm:pt>
    <dgm:pt modelId="{B544E787-153E-470A-BB57-BEA5CD5F8544}" type="pres">
      <dgm:prSet presAssocID="{D8C56002-DD29-48DA-A5F7-3CB921B77A1E}" presName="hierChild5" presStyleCnt="0"/>
      <dgm:spPr/>
    </dgm:pt>
    <dgm:pt modelId="{78FB720A-1D4A-4873-9BB3-618F22EB0898}" type="pres">
      <dgm:prSet presAssocID="{B6DBBB5E-38C7-4A15-AD64-6740D60535B8}" presName="Name37" presStyleLbl="parChTrans1D3" presStyleIdx="1" presStyleCnt="14"/>
      <dgm:spPr/>
    </dgm:pt>
    <dgm:pt modelId="{4A9E2A93-2341-48B1-BE72-CA5BE1DFB8D6}" type="pres">
      <dgm:prSet presAssocID="{0BD92DFE-7E73-44CF-99BA-D119D6CD55CB}" presName="hierRoot2" presStyleCnt="0">
        <dgm:presLayoutVars>
          <dgm:hierBranch val="init"/>
        </dgm:presLayoutVars>
      </dgm:prSet>
      <dgm:spPr/>
    </dgm:pt>
    <dgm:pt modelId="{FB3F6411-43AE-42F9-B751-95B55839C12B}" type="pres">
      <dgm:prSet presAssocID="{0BD92DFE-7E73-44CF-99BA-D119D6CD55CB}" presName="rootComposite" presStyleCnt="0"/>
      <dgm:spPr/>
    </dgm:pt>
    <dgm:pt modelId="{15D215CD-7624-4283-9592-CA0950BBDF19}" type="pres">
      <dgm:prSet presAssocID="{0BD92DFE-7E73-44CF-99BA-D119D6CD55CB}" presName="rootText" presStyleLbl="node3" presStyleIdx="1" presStyleCnt="14">
        <dgm:presLayoutVars>
          <dgm:chPref val="3"/>
        </dgm:presLayoutVars>
      </dgm:prSet>
      <dgm:spPr/>
    </dgm:pt>
    <dgm:pt modelId="{81792F1D-8986-43B9-8497-0BBE35DD4D84}" type="pres">
      <dgm:prSet presAssocID="{0BD92DFE-7E73-44CF-99BA-D119D6CD55CB}" presName="rootConnector" presStyleLbl="node3" presStyleIdx="1" presStyleCnt="14"/>
      <dgm:spPr/>
    </dgm:pt>
    <dgm:pt modelId="{E2B06EBC-0388-43DF-B3B8-7095C6E59ACA}" type="pres">
      <dgm:prSet presAssocID="{0BD92DFE-7E73-44CF-99BA-D119D6CD55CB}" presName="hierChild4" presStyleCnt="0"/>
      <dgm:spPr/>
    </dgm:pt>
    <dgm:pt modelId="{E1797EF7-4ECD-44AE-844F-3CFDFF5029B8}" type="pres">
      <dgm:prSet presAssocID="{0BD92DFE-7E73-44CF-99BA-D119D6CD55CB}" presName="hierChild5" presStyleCnt="0"/>
      <dgm:spPr/>
    </dgm:pt>
    <dgm:pt modelId="{D0813F02-AE90-4687-A846-1B5E15F28255}" type="pres">
      <dgm:prSet presAssocID="{C4C84DF0-B31A-4C24-8DDA-F90CC1A7EE21}" presName="Name37" presStyleLbl="parChTrans1D3" presStyleIdx="2" presStyleCnt="14"/>
      <dgm:spPr/>
    </dgm:pt>
    <dgm:pt modelId="{BEDEE59D-AC3F-4138-BF02-0ECF95063D04}" type="pres">
      <dgm:prSet presAssocID="{0AF6BE2C-2529-4B10-9208-7CE9396170C2}" presName="hierRoot2" presStyleCnt="0">
        <dgm:presLayoutVars>
          <dgm:hierBranch val="init"/>
        </dgm:presLayoutVars>
      </dgm:prSet>
      <dgm:spPr/>
    </dgm:pt>
    <dgm:pt modelId="{BBB30F5B-B8EC-450C-A62B-16ACFF6A9512}" type="pres">
      <dgm:prSet presAssocID="{0AF6BE2C-2529-4B10-9208-7CE9396170C2}" presName="rootComposite" presStyleCnt="0"/>
      <dgm:spPr/>
    </dgm:pt>
    <dgm:pt modelId="{41365272-63B7-41C2-B0DA-37F60DBA9632}" type="pres">
      <dgm:prSet presAssocID="{0AF6BE2C-2529-4B10-9208-7CE9396170C2}" presName="rootText" presStyleLbl="node3" presStyleIdx="2" presStyleCnt="14">
        <dgm:presLayoutVars>
          <dgm:chPref val="3"/>
        </dgm:presLayoutVars>
      </dgm:prSet>
      <dgm:spPr/>
    </dgm:pt>
    <dgm:pt modelId="{9BD7AC31-8DB5-4BF4-BB06-0104FF2FE048}" type="pres">
      <dgm:prSet presAssocID="{0AF6BE2C-2529-4B10-9208-7CE9396170C2}" presName="rootConnector" presStyleLbl="node3" presStyleIdx="2" presStyleCnt="14"/>
      <dgm:spPr/>
    </dgm:pt>
    <dgm:pt modelId="{E41DB958-4DF1-46EE-9DDD-0A91E63302BA}" type="pres">
      <dgm:prSet presAssocID="{0AF6BE2C-2529-4B10-9208-7CE9396170C2}" presName="hierChild4" presStyleCnt="0"/>
      <dgm:spPr/>
    </dgm:pt>
    <dgm:pt modelId="{A744D4DF-0F11-4F88-AF95-83F2D20B34EC}" type="pres">
      <dgm:prSet presAssocID="{0AF6BE2C-2529-4B10-9208-7CE9396170C2}" presName="hierChild5" presStyleCnt="0"/>
      <dgm:spPr/>
    </dgm:pt>
    <dgm:pt modelId="{6B833468-C327-4739-BAB0-D977FC85DC4E}" type="pres">
      <dgm:prSet presAssocID="{130C7FB0-37EC-402F-B56C-5681C5B50A0A}" presName="Name37" presStyleLbl="parChTrans1D3" presStyleIdx="3" presStyleCnt="14"/>
      <dgm:spPr/>
    </dgm:pt>
    <dgm:pt modelId="{DDD356CB-5651-4F48-BF2D-98C14DE9D259}" type="pres">
      <dgm:prSet presAssocID="{57BB2C1A-70BD-409F-9273-BFE96BCD72D3}" presName="hierRoot2" presStyleCnt="0">
        <dgm:presLayoutVars>
          <dgm:hierBranch val="init"/>
        </dgm:presLayoutVars>
      </dgm:prSet>
      <dgm:spPr/>
    </dgm:pt>
    <dgm:pt modelId="{6197A6AC-FEA6-46BC-8424-CF625A31B112}" type="pres">
      <dgm:prSet presAssocID="{57BB2C1A-70BD-409F-9273-BFE96BCD72D3}" presName="rootComposite" presStyleCnt="0"/>
      <dgm:spPr/>
    </dgm:pt>
    <dgm:pt modelId="{658E594C-1650-4CF6-992B-5C46FE75DBD5}" type="pres">
      <dgm:prSet presAssocID="{57BB2C1A-70BD-409F-9273-BFE96BCD72D3}" presName="rootText" presStyleLbl="node3" presStyleIdx="3" presStyleCnt="14">
        <dgm:presLayoutVars>
          <dgm:chPref val="3"/>
        </dgm:presLayoutVars>
      </dgm:prSet>
      <dgm:spPr/>
    </dgm:pt>
    <dgm:pt modelId="{10859589-3717-4683-824B-22498BB1121C}" type="pres">
      <dgm:prSet presAssocID="{57BB2C1A-70BD-409F-9273-BFE96BCD72D3}" presName="rootConnector" presStyleLbl="node3" presStyleIdx="3" presStyleCnt="14"/>
      <dgm:spPr/>
    </dgm:pt>
    <dgm:pt modelId="{613FE8A0-9D6A-4A86-9EC0-4D43321C46B2}" type="pres">
      <dgm:prSet presAssocID="{57BB2C1A-70BD-409F-9273-BFE96BCD72D3}" presName="hierChild4" presStyleCnt="0"/>
      <dgm:spPr/>
    </dgm:pt>
    <dgm:pt modelId="{D0DC1220-D348-4E20-B037-1803D1013C13}" type="pres">
      <dgm:prSet presAssocID="{57BB2C1A-70BD-409F-9273-BFE96BCD72D3}" presName="hierChild5" presStyleCnt="0"/>
      <dgm:spPr/>
    </dgm:pt>
    <dgm:pt modelId="{D86C90B5-AA65-4E23-8A28-6F95D765873C}" type="pres">
      <dgm:prSet presAssocID="{EE6B5518-1AA9-415A-8A0E-49D08D75CA98}" presName="Name37" presStyleLbl="parChTrans1D3" presStyleIdx="4" presStyleCnt="14"/>
      <dgm:spPr/>
    </dgm:pt>
    <dgm:pt modelId="{A4466DA8-D47A-46C4-B23A-1DE87BE3B886}" type="pres">
      <dgm:prSet presAssocID="{3014FA77-E593-4806-BEE0-C94F50484B03}" presName="hierRoot2" presStyleCnt="0">
        <dgm:presLayoutVars>
          <dgm:hierBranch val="init"/>
        </dgm:presLayoutVars>
      </dgm:prSet>
      <dgm:spPr/>
    </dgm:pt>
    <dgm:pt modelId="{61F37F02-A6EA-4942-A653-C46B601A9B1F}" type="pres">
      <dgm:prSet presAssocID="{3014FA77-E593-4806-BEE0-C94F50484B03}" presName="rootComposite" presStyleCnt="0"/>
      <dgm:spPr/>
    </dgm:pt>
    <dgm:pt modelId="{E00C5FAC-5CBF-4058-A373-4644A2D8F36A}" type="pres">
      <dgm:prSet presAssocID="{3014FA77-E593-4806-BEE0-C94F50484B03}" presName="rootText" presStyleLbl="node3" presStyleIdx="4" presStyleCnt="14">
        <dgm:presLayoutVars>
          <dgm:chPref val="3"/>
        </dgm:presLayoutVars>
      </dgm:prSet>
      <dgm:spPr/>
    </dgm:pt>
    <dgm:pt modelId="{83B00E2E-4A57-41F2-99A8-474D2F96BAAE}" type="pres">
      <dgm:prSet presAssocID="{3014FA77-E593-4806-BEE0-C94F50484B03}" presName="rootConnector" presStyleLbl="node3" presStyleIdx="4" presStyleCnt="14"/>
      <dgm:spPr/>
    </dgm:pt>
    <dgm:pt modelId="{C5D774CA-8963-4BAD-B311-F92247CA536E}" type="pres">
      <dgm:prSet presAssocID="{3014FA77-E593-4806-BEE0-C94F50484B03}" presName="hierChild4" presStyleCnt="0"/>
      <dgm:spPr/>
    </dgm:pt>
    <dgm:pt modelId="{54A99BA0-4EE3-4081-96B9-52A9EB68D940}" type="pres">
      <dgm:prSet presAssocID="{3014FA77-E593-4806-BEE0-C94F50484B03}" presName="hierChild5" presStyleCnt="0"/>
      <dgm:spPr/>
    </dgm:pt>
    <dgm:pt modelId="{6264490F-699E-467B-8718-BE91A7A72985}" type="pres">
      <dgm:prSet presAssocID="{3825B96C-44BD-4473-9B3C-488C30CFBA7F}" presName="hierChild5" presStyleCnt="0"/>
      <dgm:spPr/>
    </dgm:pt>
    <dgm:pt modelId="{54317B36-F721-49BA-AEB2-D278A1D5C3BC}" type="pres">
      <dgm:prSet presAssocID="{3C9D39A2-75CF-43B5-95AE-6B267ED1C124}" presName="Name37" presStyleLbl="parChTrans1D2" presStyleIdx="1" presStyleCnt="8"/>
      <dgm:spPr/>
    </dgm:pt>
    <dgm:pt modelId="{24D22806-7DF1-4463-97D1-CAE9EC1C0B7F}" type="pres">
      <dgm:prSet presAssocID="{B47C37F0-2956-452B-9A4E-8444D73FBA02}" presName="hierRoot2" presStyleCnt="0">
        <dgm:presLayoutVars>
          <dgm:hierBranch val="init"/>
        </dgm:presLayoutVars>
      </dgm:prSet>
      <dgm:spPr/>
    </dgm:pt>
    <dgm:pt modelId="{6E911905-A5BA-43E9-AC73-58B9208F91F1}" type="pres">
      <dgm:prSet presAssocID="{B47C37F0-2956-452B-9A4E-8444D73FBA02}" presName="rootComposite" presStyleCnt="0"/>
      <dgm:spPr/>
    </dgm:pt>
    <dgm:pt modelId="{BDE14900-CCBC-4988-96DF-6426A4203424}" type="pres">
      <dgm:prSet presAssocID="{B47C37F0-2956-452B-9A4E-8444D73FBA02}" presName="rootText" presStyleLbl="node2" presStyleIdx="1" presStyleCnt="8">
        <dgm:presLayoutVars>
          <dgm:chPref val="3"/>
        </dgm:presLayoutVars>
      </dgm:prSet>
      <dgm:spPr/>
    </dgm:pt>
    <dgm:pt modelId="{CDE05857-4801-4BB5-AEDF-6C984DA3F5D1}" type="pres">
      <dgm:prSet presAssocID="{B47C37F0-2956-452B-9A4E-8444D73FBA02}" presName="rootConnector" presStyleLbl="node2" presStyleIdx="1" presStyleCnt="8"/>
      <dgm:spPr/>
    </dgm:pt>
    <dgm:pt modelId="{AB0B45F4-58B5-4B5F-BEEB-C177BDAEB47E}" type="pres">
      <dgm:prSet presAssocID="{B47C37F0-2956-452B-9A4E-8444D73FBA02}" presName="hierChild4" presStyleCnt="0"/>
      <dgm:spPr/>
    </dgm:pt>
    <dgm:pt modelId="{13357D04-F7D0-41FF-A067-5E6BBA3DC52F}" type="pres">
      <dgm:prSet presAssocID="{FB66105F-B292-45A5-887F-25062338A662}" presName="Name37" presStyleLbl="parChTrans1D3" presStyleIdx="5" presStyleCnt="14"/>
      <dgm:spPr/>
    </dgm:pt>
    <dgm:pt modelId="{77ED0DDE-66F1-4583-B042-6A54C8C978DB}" type="pres">
      <dgm:prSet presAssocID="{0D937DAE-4B5F-4C75-B994-75D44CD478DC}" presName="hierRoot2" presStyleCnt="0">
        <dgm:presLayoutVars>
          <dgm:hierBranch val="init"/>
        </dgm:presLayoutVars>
      </dgm:prSet>
      <dgm:spPr/>
    </dgm:pt>
    <dgm:pt modelId="{EE1129A5-AE3B-4DC0-8B3A-AF6953C69213}" type="pres">
      <dgm:prSet presAssocID="{0D937DAE-4B5F-4C75-B994-75D44CD478DC}" presName="rootComposite" presStyleCnt="0"/>
      <dgm:spPr/>
    </dgm:pt>
    <dgm:pt modelId="{747C8E11-8A07-4B9F-BBAC-C799A1AB4AA1}" type="pres">
      <dgm:prSet presAssocID="{0D937DAE-4B5F-4C75-B994-75D44CD478DC}" presName="rootText" presStyleLbl="node3" presStyleIdx="5" presStyleCnt="14">
        <dgm:presLayoutVars>
          <dgm:chPref val="3"/>
        </dgm:presLayoutVars>
      </dgm:prSet>
      <dgm:spPr/>
    </dgm:pt>
    <dgm:pt modelId="{47A04C46-7817-4676-9A69-868AA97504F5}" type="pres">
      <dgm:prSet presAssocID="{0D937DAE-4B5F-4C75-B994-75D44CD478DC}" presName="rootConnector" presStyleLbl="node3" presStyleIdx="5" presStyleCnt="14"/>
      <dgm:spPr/>
    </dgm:pt>
    <dgm:pt modelId="{A92FF7E8-4AC3-4B44-9928-C8988F0EDE21}" type="pres">
      <dgm:prSet presAssocID="{0D937DAE-4B5F-4C75-B994-75D44CD478DC}" presName="hierChild4" presStyleCnt="0"/>
      <dgm:spPr/>
    </dgm:pt>
    <dgm:pt modelId="{DB4651B8-D7CC-4D7D-8785-7F5C10B5C344}" type="pres">
      <dgm:prSet presAssocID="{0D937DAE-4B5F-4C75-B994-75D44CD478DC}" presName="hierChild5" presStyleCnt="0"/>
      <dgm:spPr/>
    </dgm:pt>
    <dgm:pt modelId="{04BE2F94-7877-460A-81FA-AB6356E572BC}" type="pres">
      <dgm:prSet presAssocID="{A8EC9C87-EDD4-4B98-B6E7-440317EAECAA}" presName="Name37" presStyleLbl="parChTrans1D3" presStyleIdx="6" presStyleCnt="14"/>
      <dgm:spPr/>
    </dgm:pt>
    <dgm:pt modelId="{F3D13A28-CC6F-4AC1-8E78-77BDF5627662}" type="pres">
      <dgm:prSet presAssocID="{575B35BD-0242-45D8-A64B-B17094FDF66A}" presName="hierRoot2" presStyleCnt="0">
        <dgm:presLayoutVars>
          <dgm:hierBranch val="init"/>
        </dgm:presLayoutVars>
      </dgm:prSet>
      <dgm:spPr/>
    </dgm:pt>
    <dgm:pt modelId="{EDF5D65A-DF84-493B-AE5F-6B2768CC84C0}" type="pres">
      <dgm:prSet presAssocID="{575B35BD-0242-45D8-A64B-B17094FDF66A}" presName="rootComposite" presStyleCnt="0"/>
      <dgm:spPr/>
    </dgm:pt>
    <dgm:pt modelId="{0A759087-BA3C-42E7-AFB0-798C1E5AA112}" type="pres">
      <dgm:prSet presAssocID="{575B35BD-0242-45D8-A64B-B17094FDF66A}" presName="rootText" presStyleLbl="node3" presStyleIdx="6" presStyleCnt="14">
        <dgm:presLayoutVars>
          <dgm:chPref val="3"/>
        </dgm:presLayoutVars>
      </dgm:prSet>
      <dgm:spPr/>
    </dgm:pt>
    <dgm:pt modelId="{E3E1392B-AC8A-4EED-829B-D9AF4C0F5E10}" type="pres">
      <dgm:prSet presAssocID="{575B35BD-0242-45D8-A64B-B17094FDF66A}" presName="rootConnector" presStyleLbl="node3" presStyleIdx="6" presStyleCnt="14"/>
      <dgm:spPr/>
    </dgm:pt>
    <dgm:pt modelId="{972CB8C1-9916-4347-8679-ADB90BF0424F}" type="pres">
      <dgm:prSet presAssocID="{575B35BD-0242-45D8-A64B-B17094FDF66A}" presName="hierChild4" presStyleCnt="0"/>
      <dgm:spPr/>
    </dgm:pt>
    <dgm:pt modelId="{FE220C48-06EF-4002-A3E9-CF7EDCCDE577}" type="pres">
      <dgm:prSet presAssocID="{575B35BD-0242-45D8-A64B-B17094FDF66A}" presName="hierChild5" presStyleCnt="0"/>
      <dgm:spPr/>
    </dgm:pt>
    <dgm:pt modelId="{D68419A5-BE1E-4E31-AB41-0BFA20F700AE}" type="pres">
      <dgm:prSet presAssocID="{B47C37F0-2956-452B-9A4E-8444D73FBA02}" presName="hierChild5" presStyleCnt="0"/>
      <dgm:spPr/>
    </dgm:pt>
    <dgm:pt modelId="{B1CD72E9-1C12-4106-8A4C-35D11566D6DF}" type="pres">
      <dgm:prSet presAssocID="{22ECD150-A652-4D4E-84C4-FFD9C6D9D1E9}" presName="Name37" presStyleLbl="parChTrans1D2" presStyleIdx="2" presStyleCnt="8"/>
      <dgm:spPr/>
    </dgm:pt>
    <dgm:pt modelId="{2FFB89B5-F13F-47D6-B31E-D7BD7B63728B}" type="pres">
      <dgm:prSet presAssocID="{DA25B4F9-98C5-4499-981F-AEA030C6E5BD}" presName="hierRoot2" presStyleCnt="0">
        <dgm:presLayoutVars>
          <dgm:hierBranch val="init"/>
        </dgm:presLayoutVars>
      </dgm:prSet>
      <dgm:spPr/>
    </dgm:pt>
    <dgm:pt modelId="{F1D27792-E808-48D4-9643-1CB8A585DA9B}" type="pres">
      <dgm:prSet presAssocID="{DA25B4F9-98C5-4499-981F-AEA030C6E5BD}" presName="rootComposite" presStyleCnt="0"/>
      <dgm:spPr/>
    </dgm:pt>
    <dgm:pt modelId="{AD2D754C-F019-44A8-8FE6-05A82D74558E}" type="pres">
      <dgm:prSet presAssocID="{DA25B4F9-98C5-4499-981F-AEA030C6E5BD}" presName="rootText" presStyleLbl="node2" presStyleIdx="2" presStyleCnt="8">
        <dgm:presLayoutVars>
          <dgm:chPref val="3"/>
        </dgm:presLayoutVars>
      </dgm:prSet>
      <dgm:spPr/>
    </dgm:pt>
    <dgm:pt modelId="{F216A8D1-25D7-4C06-A08D-D2B68B58AD78}" type="pres">
      <dgm:prSet presAssocID="{DA25B4F9-98C5-4499-981F-AEA030C6E5BD}" presName="rootConnector" presStyleLbl="node2" presStyleIdx="2" presStyleCnt="8"/>
      <dgm:spPr/>
    </dgm:pt>
    <dgm:pt modelId="{EB981F2A-F00B-4312-89C7-485DAFE4BE14}" type="pres">
      <dgm:prSet presAssocID="{DA25B4F9-98C5-4499-981F-AEA030C6E5BD}" presName="hierChild4" presStyleCnt="0"/>
      <dgm:spPr/>
    </dgm:pt>
    <dgm:pt modelId="{DD296BEB-3657-4454-B377-7C39B265A7EE}" type="pres">
      <dgm:prSet presAssocID="{7D232E1B-F1BF-436B-8C3D-19319F3D1028}" presName="Name37" presStyleLbl="parChTrans1D3" presStyleIdx="7" presStyleCnt="14"/>
      <dgm:spPr/>
    </dgm:pt>
    <dgm:pt modelId="{2782A5D1-E82D-407E-8CE5-9F1FAAFF4EE7}" type="pres">
      <dgm:prSet presAssocID="{43B13D27-5A4E-427E-9416-AC27144F9ED1}" presName="hierRoot2" presStyleCnt="0">
        <dgm:presLayoutVars>
          <dgm:hierBranch val="init"/>
        </dgm:presLayoutVars>
      </dgm:prSet>
      <dgm:spPr/>
    </dgm:pt>
    <dgm:pt modelId="{7E1EA768-919D-4EB9-9943-414BA63BA433}" type="pres">
      <dgm:prSet presAssocID="{43B13D27-5A4E-427E-9416-AC27144F9ED1}" presName="rootComposite" presStyleCnt="0"/>
      <dgm:spPr/>
    </dgm:pt>
    <dgm:pt modelId="{78147ABF-20D3-4EAA-9526-5F68427ABD2B}" type="pres">
      <dgm:prSet presAssocID="{43B13D27-5A4E-427E-9416-AC27144F9ED1}" presName="rootText" presStyleLbl="node3" presStyleIdx="7" presStyleCnt="14">
        <dgm:presLayoutVars>
          <dgm:chPref val="3"/>
        </dgm:presLayoutVars>
      </dgm:prSet>
      <dgm:spPr/>
    </dgm:pt>
    <dgm:pt modelId="{6681AB28-32DD-4457-B9C5-E4C96D4AF474}" type="pres">
      <dgm:prSet presAssocID="{43B13D27-5A4E-427E-9416-AC27144F9ED1}" presName="rootConnector" presStyleLbl="node3" presStyleIdx="7" presStyleCnt="14"/>
      <dgm:spPr/>
    </dgm:pt>
    <dgm:pt modelId="{A60AE141-B78B-4A64-84FC-722768D1F5AA}" type="pres">
      <dgm:prSet presAssocID="{43B13D27-5A4E-427E-9416-AC27144F9ED1}" presName="hierChild4" presStyleCnt="0"/>
      <dgm:spPr/>
    </dgm:pt>
    <dgm:pt modelId="{E685C16E-3892-445F-8B97-FBB6EEC03AA3}" type="pres">
      <dgm:prSet presAssocID="{43B13D27-5A4E-427E-9416-AC27144F9ED1}" presName="hierChild5" presStyleCnt="0"/>
      <dgm:spPr/>
    </dgm:pt>
    <dgm:pt modelId="{B6699080-EFFF-4F39-91E5-E102B74EC6A2}" type="pres">
      <dgm:prSet presAssocID="{0810CC39-3775-4202-931D-DE00B4E7848D}" presName="Name37" presStyleLbl="parChTrans1D3" presStyleIdx="8" presStyleCnt="14"/>
      <dgm:spPr/>
    </dgm:pt>
    <dgm:pt modelId="{AE725C69-76F1-4140-9094-0143909231F2}" type="pres">
      <dgm:prSet presAssocID="{93DDC175-41A6-4E05-AAA3-CA167DBA0223}" presName="hierRoot2" presStyleCnt="0">
        <dgm:presLayoutVars>
          <dgm:hierBranch val="init"/>
        </dgm:presLayoutVars>
      </dgm:prSet>
      <dgm:spPr/>
    </dgm:pt>
    <dgm:pt modelId="{2387F771-9C17-4B94-A36B-13BB148EBF16}" type="pres">
      <dgm:prSet presAssocID="{93DDC175-41A6-4E05-AAA3-CA167DBA0223}" presName="rootComposite" presStyleCnt="0"/>
      <dgm:spPr/>
    </dgm:pt>
    <dgm:pt modelId="{0C4A9E8A-3E20-4762-9EDF-4B3B01D2D946}" type="pres">
      <dgm:prSet presAssocID="{93DDC175-41A6-4E05-AAA3-CA167DBA0223}" presName="rootText" presStyleLbl="node3" presStyleIdx="8" presStyleCnt="14">
        <dgm:presLayoutVars>
          <dgm:chPref val="3"/>
        </dgm:presLayoutVars>
      </dgm:prSet>
      <dgm:spPr/>
    </dgm:pt>
    <dgm:pt modelId="{F5E99F4E-48F5-477C-B00E-1D15535867E3}" type="pres">
      <dgm:prSet presAssocID="{93DDC175-41A6-4E05-AAA3-CA167DBA0223}" presName="rootConnector" presStyleLbl="node3" presStyleIdx="8" presStyleCnt="14"/>
      <dgm:spPr/>
    </dgm:pt>
    <dgm:pt modelId="{4F0FCFBE-B45A-40AB-B3A8-D36031C1933E}" type="pres">
      <dgm:prSet presAssocID="{93DDC175-41A6-4E05-AAA3-CA167DBA0223}" presName="hierChild4" presStyleCnt="0"/>
      <dgm:spPr/>
    </dgm:pt>
    <dgm:pt modelId="{D80BBE04-0466-4D33-AFD3-6DA47203111A}" type="pres">
      <dgm:prSet presAssocID="{93DDC175-41A6-4E05-AAA3-CA167DBA0223}" presName="hierChild5" presStyleCnt="0"/>
      <dgm:spPr/>
    </dgm:pt>
    <dgm:pt modelId="{4C605F38-F7AE-4A16-AF99-6D11B9984B99}" type="pres">
      <dgm:prSet presAssocID="{DA25B4F9-98C5-4499-981F-AEA030C6E5BD}" presName="hierChild5" presStyleCnt="0"/>
      <dgm:spPr/>
    </dgm:pt>
    <dgm:pt modelId="{0E48669C-3C7E-4461-834B-24647948BA14}" type="pres">
      <dgm:prSet presAssocID="{EAC4529C-2B69-4DAA-86A2-218A2C6D620A}" presName="Name37" presStyleLbl="parChTrans1D2" presStyleIdx="3" presStyleCnt="8"/>
      <dgm:spPr/>
    </dgm:pt>
    <dgm:pt modelId="{FAC0CB07-B08F-41BD-A5F2-203B906BAED5}" type="pres">
      <dgm:prSet presAssocID="{60004A6A-3C22-486A-9F80-B007946AEC9B}" presName="hierRoot2" presStyleCnt="0">
        <dgm:presLayoutVars>
          <dgm:hierBranch val="init"/>
        </dgm:presLayoutVars>
      </dgm:prSet>
      <dgm:spPr/>
    </dgm:pt>
    <dgm:pt modelId="{F44599B2-C7AA-418C-A303-F8F9C2F842AF}" type="pres">
      <dgm:prSet presAssocID="{60004A6A-3C22-486A-9F80-B007946AEC9B}" presName="rootComposite" presStyleCnt="0"/>
      <dgm:spPr/>
    </dgm:pt>
    <dgm:pt modelId="{96258CAC-83C6-4F2B-8F9D-641878BD9B74}" type="pres">
      <dgm:prSet presAssocID="{60004A6A-3C22-486A-9F80-B007946AEC9B}" presName="rootText" presStyleLbl="node2" presStyleIdx="3" presStyleCnt="8">
        <dgm:presLayoutVars>
          <dgm:chPref val="3"/>
        </dgm:presLayoutVars>
      </dgm:prSet>
      <dgm:spPr/>
    </dgm:pt>
    <dgm:pt modelId="{E122453C-AA0D-4D3B-8702-8CE0491EA8DB}" type="pres">
      <dgm:prSet presAssocID="{60004A6A-3C22-486A-9F80-B007946AEC9B}" presName="rootConnector" presStyleLbl="node2" presStyleIdx="3" presStyleCnt="8"/>
      <dgm:spPr/>
    </dgm:pt>
    <dgm:pt modelId="{52F58A16-452E-4E8A-9C4C-8F0170D2E32B}" type="pres">
      <dgm:prSet presAssocID="{60004A6A-3C22-486A-9F80-B007946AEC9B}" presName="hierChild4" presStyleCnt="0"/>
      <dgm:spPr/>
    </dgm:pt>
    <dgm:pt modelId="{582C139B-3A65-46E7-914D-4BB6301589C3}" type="pres">
      <dgm:prSet presAssocID="{5BBAD69D-E677-47E8-AC10-9DD67D20E15A}" presName="Name37" presStyleLbl="parChTrans1D3" presStyleIdx="9" presStyleCnt="14"/>
      <dgm:spPr/>
    </dgm:pt>
    <dgm:pt modelId="{1A4A6C33-ED87-4A67-A607-C20EBA7A1D37}" type="pres">
      <dgm:prSet presAssocID="{9F3A674B-F485-4983-9BF8-72E408209CA8}" presName="hierRoot2" presStyleCnt="0">
        <dgm:presLayoutVars>
          <dgm:hierBranch val="init"/>
        </dgm:presLayoutVars>
      </dgm:prSet>
      <dgm:spPr/>
    </dgm:pt>
    <dgm:pt modelId="{46612801-BE7E-4256-9E3B-F1FA1F55D31D}" type="pres">
      <dgm:prSet presAssocID="{9F3A674B-F485-4983-9BF8-72E408209CA8}" presName="rootComposite" presStyleCnt="0"/>
      <dgm:spPr/>
    </dgm:pt>
    <dgm:pt modelId="{E050B53B-96EE-4E3B-B3DC-C235FD188CC4}" type="pres">
      <dgm:prSet presAssocID="{9F3A674B-F485-4983-9BF8-72E408209CA8}" presName="rootText" presStyleLbl="node3" presStyleIdx="9" presStyleCnt="14">
        <dgm:presLayoutVars>
          <dgm:chPref val="3"/>
        </dgm:presLayoutVars>
      </dgm:prSet>
      <dgm:spPr/>
    </dgm:pt>
    <dgm:pt modelId="{6EB4FD1D-06E3-4DF4-B6FF-033C82B0E5F0}" type="pres">
      <dgm:prSet presAssocID="{9F3A674B-F485-4983-9BF8-72E408209CA8}" presName="rootConnector" presStyleLbl="node3" presStyleIdx="9" presStyleCnt="14"/>
      <dgm:spPr/>
    </dgm:pt>
    <dgm:pt modelId="{69789C8E-9ACC-4632-8382-659349289538}" type="pres">
      <dgm:prSet presAssocID="{9F3A674B-F485-4983-9BF8-72E408209CA8}" presName="hierChild4" presStyleCnt="0"/>
      <dgm:spPr/>
    </dgm:pt>
    <dgm:pt modelId="{D70351CE-72E1-4E4B-9461-DE7237FE311B}" type="pres">
      <dgm:prSet presAssocID="{9F3A674B-F485-4983-9BF8-72E408209CA8}" presName="hierChild5" presStyleCnt="0"/>
      <dgm:spPr/>
    </dgm:pt>
    <dgm:pt modelId="{64F012DA-0E05-41FC-BC5B-6D5EC0D436FA}" type="pres">
      <dgm:prSet presAssocID="{0D264D78-0B27-450D-ADD7-70DAC5EC85A3}" presName="Name37" presStyleLbl="parChTrans1D3" presStyleIdx="10" presStyleCnt="14"/>
      <dgm:spPr/>
    </dgm:pt>
    <dgm:pt modelId="{AD9BE855-81E1-4C22-88E7-B6FEBB670615}" type="pres">
      <dgm:prSet presAssocID="{B393F106-628C-4453-9EC4-527A213BB22D}" presName="hierRoot2" presStyleCnt="0">
        <dgm:presLayoutVars>
          <dgm:hierBranch val="init"/>
        </dgm:presLayoutVars>
      </dgm:prSet>
      <dgm:spPr/>
    </dgm:pt>
    <dgm:pt modelId="{040DADCE-A074-43B6-92BA-5128EDDD9F5F}" type="pres">
      <dgm:prSet presAssocID="{B393F106-628C-4453-9EC4-527A213BB22D}" presName="rootComposite" presStyleCnt="0"/>
      <dgm:spPr/>
    </dgm:pt>
    <dgm:pt modelId="{7AB93C1E-93FF-418D-9D8D-70AADEE27CBB}" type="pres">
      <dgm:prSet presAssocID="{B393F106-628C-4453-9EC4-527A213BB22D}" presName="rootText" presStyleLbl="node3" presStyleIdx="10" presStyleCnt="14">
        <dgm:presLayoutVars>
          <dgm:chPref val="3"/>
        </dgm:presLayoutVars>
      </dgm:prSet>
      <dgm:spPr/>
    </dgm:pt>
    <dgm:pt modelId="{150FA4C6-CFA3-4D10-98ED-B5A24E10EB88}" type="pres">
      <dgm:prSet presAssocID="{B393F106-628C-4453-9EC4-527A213BB22D}" presName="rootConnector" presStyleLbl="node3" presStyleIdx="10" presStyleCnt="14"/>
      <dgm:spPr/>
    </dgm:pt>
    <dgm:pt modelId="{DE456738-2AA4-4525-892E-65BECEF8E47A}" type="pres">
      <dgm:prSet presAssocID="{B393F106-628C-4453-9EC4-527A213BB22D}" presName="hierChild4" presStyleCnt="0"/>
      <dgm:spPr/>
    </dgm:pt>
    <dgm:pt modelId="{DB6C0AD3-B386-4FC4-AE30-EFF27892B31D}" type="pres">
      <dgm:prSet presAssocID="{B393F106-628C-4453-9EC4-527A213BB22D}" presName="hierChild5" presStyleCnt="0"/>
      <dgm:spPr/>
    </dgm:pt>
    <dgm:pt modelId="{55F6244F-0F29-4AA4-9648-245FB01F81DF}" type="pres">
      <dgm:prSet presAssocID="{60004A6A-3C22-486A-9F80-B007946AEC9B}" presName="hierChild5" presStyleCnt="0"/>
      <dgm:spPr/>
    </dgm:pt>
    <dgm:pt modelId="{8EB4B6F9-E6BC-45EB-821E-92AF79F611B7}" type="pres">
      <dgm:prSet presAssocID="{647D2087-DB9E-4927-A70D-78BFA3975D98}" presName="Name37" presStyleLbl="parChTrans1D2" presStyleIdx="4" presStyleCnt="8"/>
      <dgm:spPr/>
    </dgm:pt>
    <dgm:pt modelId="{5743FB00-B5C3-4B6A-8B6D-FBBE455828D5}" type="pres">
      <dgm:prSet presAssocID="{A3D1C077-D9A4-4882-9AA1-BC7B1A564190}" presName="hierRoot2" presStyleCnt="0">
        <dgm:presLayoutVars>
          <dgm:hierBranch val="init"/>
        </dgm:presLayoutVars>
      </dgm:prSet>
      <dgm:spPr/>
    </dgm:pt>
    <dgm:pt modelId="{BFE69516-D6C9-40E0-AE28-BFC4B546CF5B}" type="pres">
      <dgm:prSet presAssocID="{A3D1C077-D9A4-4882-9AA1-BC7B1A564190}" presName="rootComposite" presStyleCnt="0"/>
      <dgm:spPr/>
    </dgm:pt>
    <dgm:pt modelId="{288D7149-4552-4FFB-8C91-6BE794543358}" type="pres">
      <dgm:prSet presAssocID="{A3D1C077-D9A4-4882-9AA1-BC7B1A564190}" presName="rootText" presStyleLbl="node2" presStyleIdx="4" presStyleCnt="8">
        <dgm:presLayoutVars>
          <dgm:chPref val="3"/>
        </dgm:presLayoutVars>
      </dgm:prSet>
      <dgm:spPr/>
    </dgm:pt>
    <dgm:pt modelId="{FF7F1F22-7D97-4442-AF78-5B15CC93669C}" type="pres">
      <dgm:prSet presAssocID="{A3D1C077-D9A4-4882-9AA1-BC7B1A564190}" presName="rootConnector" presStyleLbl="node2" presStyleIdx="4" presStyleCnt="8"/>
      <dgm:spPr/>
    </dgm:pt>
    <dgm:pt modelId="{A45ACB7B-E54F-4039-8F18-C55EAA106ED0}" type="pres">
      <dgm:prSet presAssocID="{A3D1C077-D9A4-4882-9AA1-BC7B1A564190}" presName="hierChild4" presStyleCnt="0"/>
      <dgm:spPr/>
    </dgm:pt>
    <dgm:pt modelId="{2D0418B5-E950-42EE-A894-3FA9F3531B9E}" type="pres">
      <dgm:prSet presAssocID="{E0F72028-2D18-4613-AFB8-1215E2087FE0}" presName="Name37" presStyleLbl="parChTrans1D3" presStyleIdx="11" presStyleCnt="14"/>
      <dgm:spPr/>
    </dgm:pt>
    <dgm:pt modelId="{62609911-773F-41AD-AD7A-20628FB84DF0}" type="pres">
      <dgm:prSet presAssocID="{2E769179-0620-46FA-B6FA-0EC6AF375353}" presName="hierRoot2" presStyleCnt="0">
        <dgm:presLayoutVars>
          <dgm:hierBranch val="init"/>
        </dgm:presLayoutVars>
      </dgm:prSet>
      <dgm:spPr/>
    </dgm:pt>
    <dgm:pt modelId="{5E63EF5A-F44C-4072-B673-DBD5D178B00D}" type="pres">
      <dgm:prSet presAssocID="{2E769179-0620-46FA-B6FA-0EC6AF375353}" presName="rootComposite" presStyleCnt="0"/>
      <dgm:spPr/>
    </dgm:pt>
    <dgm:pt modelId="{8E6D4998-24BA-4F8B-9936-FBAC0B298022}" type="pres">
      <dgm:prSet presAssocID="{2E769179-0620-46FA-B6FA-0EC6AF375353}" presName="rootText" presStyleLbl="node3" presStyleIdx="11" presStyleCnt="14">
        <dgm:presLayoutVars>
          <dgm:chPref val="3"/>
        </dgm:presLayoutVars>
      </dgm:prSet>
      <dgm:spPr/>
    </dgm:pt>
    <dgm:pt modelId="{7E2B25D2-77C8-40AD-84DB-4479BE322FEC}" type="pres">
      <dgm:prSet presAssocID="{2E769179-0620-46FA-B6FA-0EC6AF375353}" presName="rootConnector" presStyleLbl="node3" presStyleIdx="11" presStyleCnt="14"/>
      <dgm:spPr/>
    </dgm:pt>
    <dgm:pt modelId="{3CDE4AD3-9FD1-4CC1-8EF8-8080D53A0A9D}" type="pres">
      <dgm:prSet presAssocID="{2E769179-0620-46FA-B6FA-0EC6AF375353}" presName="hierChild4" presStyleCnt="0"/>
      <dgm:spPr/>
    </dgm:pt>
    <dgm:pt modelId="{F52C7762-D7AC-439C-A9D5-688DEC12A9AF}" type="pres">
      <dgm:prSet presAssocID="{2E769179-0620-46FA-B6FA-0EC6AF375353}" presName="hierChild5" presStyleCnt="0"/>
      <dgm:spPr/>
    </dgm:pt>
    <dgm:pt modelId="{F1B4A28F-C2B9-44CE-9BA2-01A392FBBA1F}" type="pres">
      <dgm:prSet presAssocID="{A3D1C077-D9A4-4882-9AA1-BC7B1A564190}" presName="hierChild5" presStyleCnt="0"/>
      <dgm:spPr/>
    </dgm:pt>
    <dgm:pt modelId="{8E670755-1342-4806-8D8D-676A742D1D58}" type="pres">
      <dgm:prSet presAssocID="{92BD062A-2F62-421E-8427-8B911B497B3D}" presName="Name37" presStyleLbl="parChTrans1D2" presStyleIdx="5" presStyleCnt="8"/>
      <dgm:spPr/>
    </dgm:pt>
    <dgm:pt modelId="{C9FD6D5D-3397-4C8F-9903-B9F3EC4290E7}" type="pres">
      <dgm:prSet presAssocID="{1294493B-CB97-4C4B-AA01-AB0359D37311}" presName="hierRoot2" presStyleCnt="0">
        <dgm:presLayoutVars>
          <dgm:hierBranch val="init"/>
        </dgm:presLayoutVars>
      </dgm:prSet>
      <dgm:spPr/>
    </dgm:pt>
    <dgm:pt modelId="{F2F8E541-4D4A-4A6A-8D48-AF9D06E4A152}" type="pres">
      <dgm:prSet presAssocID="{1294493B-CB97-4C4B-AA01-AB0359D37311}" presName="rootComposite" presStyleCnt="0"/>
      <dgm:spPr/>
    </dgm:pt>
    <dgm:pt modelId="{C8C1193D-6A88-42B0-B82A-231F7BFCC5E8}" type="pres">
      <dgm:prSet presAssocID="{1294493B-CB97-4C4B-AA01-AB0359D37311}" presName="rootText" presStyleLbl="node2" presStyleIdx="5" presStyleCnt="8">
        <dgm:presLayoutVars>
          <dgm:chPref val="3"/>
        </dgm:presLayoutVars>
      </dgm:prSet>
      <dgm:spPr/>
    </dgm:pt>
    <dgm:pt modelId="{2FC151C7-F03D-436A-B31D-D483E8171713}" type="pres">
      <dgm:prSet presAssocID="{1294493B-CB97-4C4B-AA01-AB0359D37311}" presName="rootConnector" presStyleLbl="node2" presStyleIdx="5" presStyleCnt="8"/>
      <dgm:spPr/>
    </dgm:pt>
    <dgm:pt modelId="{8331C4E2-5EBE-4BA1-AEA3-E3AF95D9A500}" type="pres">
      <dgm:prSet presAssocID="{1294493B-CB97-4C4B-AA01-AB0359D37311}" presName="hierChild4" presStyleCnt="0"/>
      <dgm:spPr/>
    </dgm:pt>
    <dgm:pt modelId="{30608A93-FE50-4840-9311-82FDD8CD8309}" type="pres">
      <dgm:prSet presAssocID="{9245CB86-73D3-483D-8425-0512E42E76E1}" presName="Name37" presStyleLbl="parChTrans1D3" presStyleIdx="12" presStyleCnt="14"/>
      <dgm:spPr/>
    </dgm:pt>
    <dgm:pt modelId="{0D65F63A-CCB6-4BEB-90DB-3C1E1B6F5738}" type="pres">
      <dgm:prSet presAssocID="{8D16B678-8B8F-4671-AD4D-CA092C9AA3D7}" presName="hierRoot2" presStyleCnt="0">
        <dgm:presLayoutVars>
          <dgm:hierBranch val="init"/>
        </dgm:presLayoutVars>
      </dgm:prSet>
      <dgm:spPr/>
    </dgm:pt>
    <dgm:pt modelId="{581ACABC-B1C6-4F42-BD26-B4C1F9F68A7B}" type="pres">
      <dgm:prSet presAssocID="{8D16B678-8B8F-4671-AD4D-CA092C9AA3D7}" presName="rootComposite" presStyleCnt="0"/>
      <dgm:spPr/>
    </dgm:pt>
    <dgm:pt modelId="{35024C66-6A30-437B-9DAA-B23AC35C2343}" type="pres">
      <dgm:prSet presAssocID="{8D16B678-8B8F-4671-AD4D-CA092C9AA3D7}" presName="rootText" presStyleLbl="node3" presStyleIdx="12" presStyleCnt="14">
        <dgm:presLayoutVars>
          <dgm:chPref val="3"/>
        </dgm:presLayoutVars>
      </dgm:prSet>
      <dgm:spPr/>
    </dgm:pt>
    <dgm:pt modelId="{0C9B679B-823C-4289-AF88-2AB74EC0802C}" type="pres">
      <dgm:prSet presAssocID="{8D16B678-8B8F-4671-AD4D-CA092C9AA3D7}" presName="rootConnector" presStyleLbl="node3" presStyleIdx="12" presStyleCnt="14"/>
      <dgm:spPr/>
    </dgm:pt>
    <dgm:pt modelId="{8AE85CA2-C921-40A5-B4AD-60CB1E66709A}" type="pres">
      <dgm:prSet presAssocID="{8D16B678-8B8F-4671-AD4D-CA092C9AA3D7}" presName="hierChild4" presStyleCnt="0"/>
      <dgm:spPr/>
    </dgm:pt>
    <dgm:pt modelId="{11BFFACE-D821-4A00-BA3F-50A849983B5B}" type="pres">
      <dgm:prSet presAssocID="{8D16B678-8B8F-4671-AD4D-CA092C9AA3D7}" presName="hierChild5" presStyleCnt="0"/>
      <dgm:spPr/>
    </dgm:pt>
    <dgm:pt modelId="{B4655C25-C518-4AA6-9DC7-C07B0EF573DE}" type="pres">
      <dgm:prSet presAssocID="{1294493B-CB97-4C4B-AA01-AB0359D37311}" presName="hierChild5" presStyleCnt="0"/>
      <dgm:spPr/>
    </dgm:pt>
    <dgm:pt modelId="{BA1D5F1D-4E24-41C6-885E-D1D5DA2ECC37}" type="pres">
      <dgm:prSet presAssocID="{9DDC7E9D-346B-4758-9A03-75700AD18446}" presName="Name37" presStyleLbl="parChTrans1D2" presStyleIdx="6" presStyleCnt="8"/>
      <dgm:spPr/>
    </dgm:pt>
    <dgm:pt modelId="{B6A21FD8-99FC-4F25-8C89-306C30DF456A}" type="pres">
      <dgm:prSet presAssocID="{ECF7AD3D-BDD3-4E03-819E-E6FE5D799EC9}" presName="hierRoot2" presStyleCnt="0">
        <dgm:presLayoutVars>
          <dgm:hierBranch val="init"/>
        </dgm:presLayoutVars>
      </dgm:prSet>
      <dgm:spPr/>
    </dgm:pt>
    <dgm:pt modelId="{A95F9249-DBC5-44EE-AA1A-A0A312D1E4A3}" type="pres">
      <dgm:prSet presAssocID="{ECF7AD3D-BDD3-4E03-819E-E6FE5D799EC9}" presName="rootComposite" presStyleCnt="0"/>
      <dgm:spPr/>
    </dgm:pt>
    <dgm:pt modelId="{9FB2242D-014A-42F2-A1F8-4B5015BC8A81}" type="pres">
      <dgm:prSet presAssocID="{ECF7AD3D-BDD3-4E03-819E-E6FE5D799EC9}" presName="rootText" presStyleLbl="node2" presStyleIdx="6" presStyleCnt="8">
        <dgm:presLayoutVars>
          <dgm:chPref val="3"/>
        </dgm:presLayoutVars>
      </dgm:prSet>
      <dgm:spPr/>
    </dgm:pt>
    <dgm:pt modelId="{DD353779-5435-4912-BD3C-2E7C158BD60D}" type="pres">
      <dgm:prSet presAssocID="{ECF7AD3D-BDD3-4E03-819E-E6FE5D799EC9}" presName="rootConnector" presStyleLbl="node2" presStyleIdx="6" presStyleCnt="8"/>
      <dgm:spPr/>
    </dgm:pt>
    <dgm:pt modelId="{E351EEAE-7703-4009-860A-B5FCB77004BC}" type="pres">
      <dgm:prSet presAssocID="{ECF7AD3D-BDD3-4E03-819E-E6FE5D799EC9}" presName="hierChild4" presStyleCnt="0"/>
      <dgm:spPr/>
    </dgm:pt>
    <dgm:pt modelId="{941AB807-270A-4A0D-86A4-3FF1C75B9873}" type="pres">
      <dgm:prSet presAssocID="{F8AAAEF6-DD85-4F6A-898A-7F28DDD4687A}" presName="Name37" presStyleLbl="parChTrans1D3" presStyleIdx="13" presStyleCnt="14"/>
      <dgm:spPr/>
    </dgm:pt>
    <dgm:pt modelId="{AA0A1F67-BC06-402A-A515-A0F1032FC724}" type="pres">
      <dgm:prSet presAssocID="{686A0AD2-7166-4ACF-BB21-5F9B5751D450}" presName="hierRoot2" presStyleCnt="0">
        <dgm:presLayoutVars>
          <dgm:hierBranch val="init"/>
        </dgm:presLayoutVars>
      </dgm:prSet>
      <dgm:spPr/>
    </dgm:pt>
    <dgm:pt modelId="{788E306A-4619-4513-9944-446E4E137C6C}" type="pres">
      <dgm:prSet presAssocID="{686A0AD2-7166-4ACF-BB21-5F9B5751D450}" presName="rootComposite" presStyleCnt="0"/>
      <dgm:spPr/>
    </dgm:pt>
    <dgm:pt modelId="{32C7B836-B98E-44BD-AA22-3031195B5512}" type="pres">
      <dgm:prSet presAssocID="{686A0AD2-7166-4ACF-BB21-5F9B5751D450}" presName="rootText" presStyleLbl="node3" presStyleIdx="13" presStyleCnt="14">
        <dgm:presLayoutVars>
          <dgm:chPref val="3"/>
        </dgm:presLayoutVars>
      </dgm:prSet>
      <dgm:spPr/>
    </dgm:pt>
    <dgm:pt modelId="{863BC9BA-553C-4E93-9343-E140E821D18B}" type="pres">
      <dgm:prSet presAssocID="{686A0AD2-7166-4ACF-BB21-5F9B5751D450}" presName="rootConnector" presStyleLbl="node3" presStyleIdx="13" presStyleCnt="14"/>
      <dgm:spPr/>
    </dgm:pt>
    <dgm:pt modelId="{61D51B94-BF46-44BC-8040-65485E063410}" type="pres">
      <dgm:prSet presAssocID="{686A0AD2-7166-4ACF-BB21-5F9B5751D450}" presName="hierChild4" presStyleCnt="0"/>
      <dgm:spPr/>
    </dgm:pt>
    <dgm:pt modelId="{D86E51F3-B85D-4E2E-8339-A7792871BCA8}" type="pres">
      <dgm:prSet presAssocID="{686A0AD2-7166-4ACF-BB21-5F9B5751D450}" presName="hierChild5" presStyleCnt="0"/>
      <dgm:spPr/>
    </dgm:pt>
    <dgm:pt modelId="{7A87FC28-52C6-47E0-BC90-38D2A991B5EB}" type="pres">
      <dgm:prSet presAssocID="{ECF7AD3D-BDD3-4E03-819E-E6FE5D799EC9}" presName="hierChild5" presStyleCnt="0"/>
      <dgm:spPr/>
    </dgm:pt>
    <dgm:pt modelId="{13387349-E410-414A-A23A-F8619CD1B7BF}" type="pres">
      <dgm:prSet presAssocID="{29C97FD0-C052-4A08-A313-C3046D948A51}" presName="Name37" presStyleLbl="parChTrans1D2" presStyleIdx="7" presStyleCnt="8"/>
      <dgm:spPr/>
    </dgm:pt>
    <dgm:pt modelId="{552A6F7B-20CA-41C5-8549-81A39664BA30}" type="pres">
      <dgm:prSet presAssocID="{D012C598-DCCA-408F-A28C-874A44F721FD}" presName="hierRoot2" presStyleCnt="0">
        <dgm:presLayoutVars>
          <dgm:hierBranch val="init"/>
        </dgm:presLayoutVars>
      </dgm:prSet>
      <dgm:spPr/>
    </dgm:pt>
    <dgm:pt modelId="{8AF08591-DB66-42C3-A8C5-DD2083A412B1}" type="pres">
      <dgm:prSet presAssocID="{D012C598-DCCA-408F-A28C-874A44F721FD}" presName="rootComposite" presStyleCnt="0"/>
      <dgm:spPr/>
    </dgm:pt>
    <dgm:pt modelId="{74A1945A-6919-4636-91C5-741A9DD2726F}" type="pres">
      <dgm:prSet presAssocID="{D012C598-DCCA-408F-A28C-874A44F721FD}" presName="rootText" presStyleLbl="node2" presStyleIdx="7" presStyleCnt="8">
        <dgm:presLayoutVars>
          <dgm:chPref val="3"/>
        </dgm:presLayoutVars>
      </dgm:prSet>
      <dgm:spPr/>
    </dgm:pt>
    <dgm:pt modelId="{8232CFFE-48F2-4149-BD99-94CB6D902DC0}" type="pres">
      <dgm:prSet presAssocID="{D012C598-DCCA-408F-A28C-874A44F721FD}" presName="rootConnector" presStyleLbl="node2" presStyleIdx="7" presStyleCnt="8"/>
      <dgm:spPr/>
    </dgm:pt>
    <dgm:pt modelId="{09F3C1B9-0A23-489E-A6A2-58CDBB8BC52B}" type="pres">
      <dgm:prSet presAssocID="{D012C598-DCCA-408F-A28C-874A44F721FD}" presName="hierChild4" presStyleCnt="0"/>
      <dgm:spPr/>
    </dgm:pt>
    <dgm:pt modelId="{B6CC8C45-939E-4C63-B3A8-7CFAAD0CF6AE}" type="pres">
      <dgm:prSet presAssocID="{D012C598-DCCA-408F-A28C-874A44F721FD}" presName="hierChild5" presStyleCnt="0"/>
      <dgm:spPr/>
    </dgm:pt>
    <dgm:pt modelId="{A1FFD784-6D60-4786-9038-F95AC4DBF29D}" type="pres">
      <dgm:prSet presAssocID="{EA27A8AA-CE91-40AC-AFF7-FBE0C7B6274B}" presName="hierChild3" presStyleCnt="0"/>
      <dgm:spPr/>
    </dgm:pt>
  </dgm:ptLst>
  <dgm:cxnLst>
    <dgm:cxn modelId="{783AC60A-0066-4509-9DD1-B1D73786888F}" type="presOf" srcId="{9F3A674B-F485-4983-9BF8-72E408209CA8}" destId="{E050B53B-96EE-4E3B-B3DC-C235FD188CC4}" srcOrd="0" destOrd="0" presId="urn:microsoft.com/office/officeart/2005/8/layout/orgChart1"/>
    <dgm:cxn modelId="{D329E310-9CFF-4CED-9F64-5E1BB473DC99}" type="presOf" srcId="{6122E119-AAC7-4914-B844-73B94C8C321F}" destId="{F3833395-DB43-49F1-92F3-88A6FE6E75BB}" srcOrd="0" destOrd="0" presId="urn:microsoft.com/office/officeart/2005/8/layout/orgChart1"/>
    <dgm:cxn modelId="{D90A0614-DCB3-4CA1-A211-C8F0F8A78154}" srcId="{EA27A8AA-CE91-40AC-AFF7-FBE0C7B6274B}" destId="{1294493B-CB97-4C4B-AA01-AB0359D37311}" srcOrd="5" destOrd="0" parTransId="{92BD062A-2F62-421E-8427-8B911B497B3D}" sibTransId="{08FF4C4F-4E7E-4193-A634-5D207B94A271}"/>
    <dgm:cxn modelId="{4D0B1B15-46D0-4EEC-B936-F67A5A875D28}" type="presOf" srcId="{2E769179-0620-46FA-B6FA-0EC6AF375353}" destId="{8E6D4998-24BA-4F8B-9936-FBAC0B298022}" srcOrd="0" destOrd="0" presId="urn:microsoft.com/office/officeart/2005/8/layout/orgChart1"/>
    <dgm:cxn modelId="{3FBC4419-948F-418B-B019-8549EFE5DBE7}" type="presOf" srcId="{3825B96C-44BD-4473-9B3C-488C30CFBA7F}" destId="{C52B519B-D9A7-472F-8CD4-5DB7AB777875}" srcOrd="1" destOrd="0" presId="urn:microsoft.com/office/officeart/2005/8/layout/orgChart1"/>
    <dgm:cxn modelId="{6BCFBE1B-6B10-4428-B007-5AD7FB17DD09}" type="presOf" srcId="{EA27A8AA-CE91-40AC-AFF7-FBE0C7B6274B}" destId="{C38A673B-B956-4B30-8838-6BBA257E543F}" srcOrd="1" destOrd="0" presId="urn:microsoft.com/office/officeart/2005/8/layout/orgChart1"/>
    <dgm:cxn modelId="{EC2F861C-ED74-48AE-A59C-C6523E8BAA67}" srcId="{EA27A8AA-CE91-40AC-AFF7-FBE0C7B6274B}" destId="{ECF7AD3D-BDD3-4E03-819E-E6FE5D799EC9}" srcOrd="6" destOrd="0" parTransId="{9DDC7E9D-346B-4758-9A03-75700AD18446}" sibTransId="{BDE36922-AD2D-41AA-BA8B-6DEE7FD1480B}"/>
    <dgm:cxn modelId="{2FF69821-9B22-4992-A6A6-D247F44EC63A}" type="presOf" srcId="{E0F72028-2D18-4613-AFB8-1215E2087FE0}" destId="{2D0418B5-E950-42EE-A894-3FA9F3531B9E}" srcOrd="0" destOrd="0" presId="urn:microsoft.com/office/officeart/2005/8/layout/orgChart1"/>
    <dgm:cxn modelId="{23A5CF21-AFEF-4FBD-85D7-A84AC5853EAE}" srcId="{A3D1C077-D9A4-4882-9AA1-BC7B1A564190}" destId="{2E769179-0620-46FA-B6FA-0EC6AF375353}" srcOrd="0" destOrd="0" parTransId="{E0F72028-2D18-4613-AFB8-1215E2087FE0}" sibTransId="{96218A3D-BB82-4D30-AB1D-BEFFA55259AE}"/>
    <dgm:cxn modelId="{EAE41E24-2B6B-4A26-88CE-51CD88472E71}" type="presOf" srcId="{D012C598-DCCA-408F-A28C-874A44F721FD}" destId="{8232CFFE-48F2-4149-BD99-94CB6D902DC0}" srcOrd="1" destOrd="0" presId="urn:microsoft.com/office/officeart/2005/8/layout/orgChart1"/>
    <dgm:cxn modelId="{82A30629-696E-4A27-BDBE-F6325826FF27}" type="presOf" srcId="{93DDC175-41A6-4E05-AAA3-CA167DBA0223}" destId="{F5E99F4E-48F5-477C-B00E-1D15535867E3}" srcOrd="1" destOrd="0" presId="urn:microsoft.com/office/officeart/2005/8/layout/orgChart1"/>
    <dgm:cxn modelId="{F039A52B-0693-4831-8C9E-E3DC8B37D987}" type="presOf" srcId="{0D937DAE-4B5F-4C75-B994-75D44CD478DC}" destId="{47A04C46-7817-4676-9A69-868AA97504F5}" srcOrd="1" destOrd="0" presId="urn:microsoft.com/office/officeart/2005/8/layout/orgChart1"/>
    <dgm:cxn modelId="{EC8B8B2C-4125-4A71-ADE7-C34849C5D476}" type="presOf" srcId="{B47C37F0-2956-452B-9A4E-8444D73FBA02}" destId="{BDE14900-CCBC-4988-96DF-6426A4203424}" srcOrd="0" destOrd="0" presId="urn:microsoft.com/office/officeart/2005/8/layout/orgChart1"/>
    <dgm:cxn modelId="{C88AE430-5BFA-43C3-AEFF-18EF2A1AD2BE}" srcId="{3825B96C-44BD-4473-9B3C-488C30CFBA7F}" destId="{D8C56002-DD29-48DA-A5F7-3CB921B77A1E}" srcOrd="0" destOrd="0" parTransId="{E52BA845-B561-4883-B6CA-D9AB914E0B6A}" sibTransId="{7D582310-1C47-4E6E-828A-ED5B9894A608}"/>
    <dgm:cxn modelId="{4D524B31-F20B-4116-82FB-200C589EC322}" type="presOf" srcId="{575B35BD-0242-45D8-A64B-B17094FDF66A}" destId="{0A759087-BA3C-42E7-AFB0-798C1E5AA112}" srcOrd="0" destOrd="0" presId="urn:microsoft.com/office/officeart/2005/8/layout/orgChart1"/>
    <dgm:cxn modelId="{D30F8D3D-9595-4D5E-A4BD-6D10D5D1BAD1}" type="presOf" srcId="{9F3A674B-F485-4983-9BF8-72E408209CA8}" destId="{6EB4FD1D-06E3-4DF4-B6FF-033C82B0E5F0}" srcOrd="1" destOrd="0" presId="urn:microsoft.com/office/officeart/2005/8/layout/orgChart1"/>
    <dgm:cxn modelId="{1A116C3E-2A83-49DD-8EEA-025B509D2F76}" type="presOf" srcId="{9245CB86-73D3-483D-8425-0512E42E76E1}" destId="{30608A93-FE50-4840-9311-82FDD8CD8309}" srcOrd="0" destOrd="0" presId="urn:microsoft.com/office/officeart/2005/8/layout/orgChart1"/>
    <dgm:cxn modelId="{3BA51E5C-5380-4395-91F8-A8BF83F680B2}" srcId="{EA27A8AA-CE91-40AC-AFF7-FBE0C7B6274B}" destId="{B47C37F0-2956-452B-9A4E-8444D73FBA02}" srcOrd="1" destOrd="0" parTransId="{3C9D39A2-75CF-43B5-95AE-6B267ED1C124}" sibTransId="{376C27B1-C148-4905-AF04-89DB74C0A962}"/>
    <dgm:cxn modelId="{F36EA641-C4AE-401A-8770-C5F09CF29ECE}" srcId="{B47C37F0-2956-452B-9A4E-8444D73FBA02}" destId="{575B35BD-0242-45D8-A64B-B17094FDF66A}" srcOrd="1" destOrd="0" parTransId="{A8EC9C87-EDD4-4B98-B6E7-440317EAECAA}" sibTransId="{2E81E332-B71D-4ECF-992B-A860981CFA11}"/>
    <dgm:cxn modelId="{E8641D44-4DBA-4125-B688-35B5B66B9B22}" type="presOf" srcId="{7D232E1B-F1BF-436B-8C3D-19319F3D1028}" destId="{DD296BEB-3657-4454-B377-7C39B265A7EE}" srcOrd="0" destOrd="0" presId="urn:microsoft.com/office/officeart/2005/8/layout/orgChart1"/>
    <dgm:cxn modelId="{E394FF65-76F4-4856-A39D-B8B79DD4C38F}" type="presOf" srcId="{ECF7AD3D-BDD3-4E03-819E-E6FE5D799EC9}" destId="{9FB2242D-014A-42F2-A1F8-4B5015BC8A81}" srcOrd="0" destOrd="0" presId="urn:microsoft.com/office/officeart/2005/8/layout/orgChart1"/>
    <dgm:cxn modelId="{87ECD366-9EEF-476B-8013-C388CE566F24}" type="presOf" srcId="{0D264D78-0B27-450D-ADD7-70DAC5EC85A3}" destId="{64F012DA-0E05-41FC-BC5B-6D5EC0D436FA}" srcOrd="0" destOrd="0" presId="urn:microsoft.com/office/officeart/2005/8/layout/orgChart1"/>
    <dgm:cxn modelId="{216B406D-E028-4106-934E-0E1CD14007B1}" type="presOf" srcId="{1294493B-CB97-4C4B-AA01-AB0359D37311}" destId="{C8C1193D-6A88-42B0-B82A-231F7BFCC5E8}" srcOrd="0" destOrd="0" presId="urn:microsoft.com/office/officeart/2005/8/layout/orgChart1"/>
    <dgm:cxn modelId="{42328A4E-9673-4B40-9221-AC80BB764FED}" srcId="{EA27A8AA-CE91-40AC-AFF7-FBE0C7B6274B}" destId="{DA25B4F9-98C5-4499-981F-AEA030C6E5BD}" srcOrd="2" destOrd="0" parTransId="{22ECD150-A652-4D4E-84C4-FFD9C6D9D1E9}" sibTransId="{44F1AE97-7FA3-468E-A0D0-BC973390B257}"/>
    <dgm:cxn modelId="{1845D76E-A903-4BAA-8726-3F70BFFC6777}" type="presOf" srcId="{B6DBBB5E-38C7-4A15-AD64-6740D60535B8}" destId="{78FB720A-1D4A-4873-9BB3-618F22EB0898}" srcOrd="0" destOrd="0" presId="urn:microsoft.com/office/officeart/2005/8/layout/orgChart1"/>
    <dgm:cxn modelId="{081D626F-CEBA-4FFF-B2B0-D386F31D9DD2}" type="presOf" srcId="{B393F106-628C-4453-9EC4-527A213BB22D}" destId="{150FA4C6-CFA3-4D10-98ED-B5A24E10EB88}" srcOrd="1" destOrd="0" presId="urn:microsoft.com/office/officeart/2005/8/layout/orgChart1"/>
    <dgm:cxn modelId="{4DFA894F-1C4C-4FC7-8022-53FEDADA7CCD}" srcId="{EA27A8AA-CE91-40AC-AFF7-FBE0C7B6274B}" destId="{D012C598-DCCA-408F-A28C-874A44F721FD}" srcOrd="7" destOrd="0" parTransId="{29C97FD0-C052-4A08-A313-C3046D948A51}" sibTransId="{5FCB84AB-A05E-41DB-969B-E8ABBCB20CE8}"/>
    <dgm:cxn modelId="{3C9CCA4F-E805-48CE-837E-426AC5F367F9}" type="presOf" srcId="{8D16B678-8B8F-4671-AD4D-CA092C9AA3D7}" destId="{35024C66-6A30-437B-9DAA-B23AC35C2343}" srcOrd="0" destOrd="0" presId="urn:microsoft.com/office/officeart/2005/8/layout/orgChart1"/>
    <dgm:cxn modelId="{335E9871-5090-4185-B2AE-1BB2724015A2}" type="presOf" srcId="{EE422AB2-0234-4F30-87EF-AC4DB0937071}" destId="{0EECDB5E-0FBB-421C-B42E-C751FF12515B}" srcOrd="0" destOrd="0" presId="urn:microsoft.com/office/officeart/2005/8/layout/orgChart1"/>
    <dgm:cxn modelId="{D464DB51-6949-4CC9-98AC-06C4CE76E616}" type="presOf" srcId="{43B13D27-5A4E-427E-9416-AC27144F9ED1}" destId="{6681AB28-32DD-4457-B9C5-E4C96D4AF474}" srcOrd="1" destOrd="0" presId="urn:microsoft.com/office/officeart/2005/8/layout/orgChart1"/>
    <dgm:cxn modelId="{C565E651-F1DA-4050-BD60-68A8DAF9938C}" srcId="{ECF7AD3D-BDD3-4E03-819E-E6FE5D799EC9}" destId="{686A0AD2-7166-4ACF-BB21-5F9B5751D450}" srcOrd="0" destOrd="0" parTransId="{F8AAAEF6-DD85-4F6A-898A-7F28DDD4687A}" sibTransId="{5A5BDD6F-309A-4100-98EB-1D81A7404E1F}"/>
    <dgm:cxn modelId="{CBDC7A72-0A71-4F72-B19B-85EAF7B0563F}" srcId="{3825B96C-44BD-4473-9B3C-488C30CFBA7F}" destId="{0AF6BE2C-2529-4B10-9208-7CE9396170C2}" srcOrd="2" destOrd="0" parTransId="{C4C84DF0-B31A-4C24-8DDA-F90CC1A7EE21}" sibTransId="{0B81411D-3539-43F4-AE83-43FD103F5A9E}"/>
    <dgm:cxn modelId="{3671BC52-BA13-44D5-AEDD-B5240F215414}" srcId="{1294493B-CB97-4C4B-AA01-AB0359D37311}" destId="{8D16B678-8B8F-4671-AD4D-CA092C9AA3D7}" srcOrd="0" destOrd="0" parTransId="{9245CB86-73D3-483D-8425-0512E42E76E1}" sibTransId="{8A99B32A-8464-4B52-A883-889887D62514}"/>
    <dgm:cxn modelId="{0C787073-E19F-47F1-B144-9AF4428203A6}" type="presOf" srcId="{DA25B4F9-98C5-4499-981F-AEA030C6E5BD}" destId="{AD2D754C-F019-44A8-8FE6-05A82D74558E}" srcOrd="0" destOrd="0" presId="urn:microsoft.com/office/officeart/2005/8/layout/orgChart1"/>
    <dgm:cxn modelId="{1A1C7D73-981B-4283-B012-2270A58464FB}" srcId="{3825B96C-44BD-4473-9B3C-488C30CFBA7F}" destId="{0BD92DFE-7E73-44CF-99BA-D119D6CD55CB}" srcOrd="1" destOrd="0" parTransId="{B6DBBB5E-38C7-4A15-AD64-6740D60535B8}" sibTransId="{203342FA-46B6-43B8-BB32-36CD31491810}"/>
    <dgm:cxn modelId="{4469C473-94AC-418C-88AF-FA82A12563E4}" type="presOf" srcId="{9DDC7E9D-346B-4758-9A03-75700AD18446}" destId="{BA1D5F1D-4E24-41C6-885E-D1D5DA2ECC37}" srcOrd="0" destOrd="0" presId="urn:microsoft.com/office/officeart/2005/8/layout/orgChart1"/>
    <dgm:cxn modelId="{0A7F6B74-A55C-44B5-B159-1C29ED92C860}" type="presOf" srcId="{B47C37F0-2956-452B-9A4E-8444D73FBA02}" destId="{CDE05857-4801-4BB5-AEDF-6C984DA3F5D1}" srcOrd="1" destOrd="0" presId="urn:microsoft.com/office/officeart/2005/8/layout/orgChart1"/>
    <dgm:cxn modelId="{40D58854-AF6F-439E-8FBF-7694FD7C4D4D}" type="presOf" srcId="{57BB2C1A-70BD-409F-9273-BFE96BCD72D3}" destId="{658E594C-1650-4CF6-992B-5C46FE75DBD5}" srcOrd="0" destOrd="0" presId="urn:microsoft.com/office/officeart/2005/8/layout/orgChart1"/>
    <dgm:cxn modelId="{20E6E574-190E-44EC-BB70-9EB9C8E64D51}" type="presOf" srcId="{43B13D27-5A4E-427E-9416-AC27144F9ED1}" destId="{78147ABF-20D3-4EAA-9526-5F68427ABD2B}" srcOrd="0" destOrd="0" presId="urn:microsoft.com/office/officeart/2005/8/layout/orgChart1"/>
    <dgm:cxn modelId="{CF4DA557-37B7-4EA2-9692-4FB6413AD9CF}" type="presOf" srcId="{29C97FD0-C052-4A08-A313-C3046D948A51}" destId="{13387349-E410-414A-A23A-F8619CD1B7BF}" srcOrd="0" destOrd="0" presId="urn:microsoft.com/office/officeart/2005/8/layout/orgChart1"/>
    <dgm:cxn modelId="{57D1F877-6E86-49E0-9418-8571B60E1B69}" type="presOf" srcId="{3014FA77-E593-4806-BEE0-C94F50484B03}" destId="{83B00E2E-4A57-41F2-99A8-474D2F96BAAE}" srcOrd="1" destOrd="0" presId="urn:microsoft.com/office/officeart/2005/8/layout/orgChart1"/>
    <dgm:cxn modelId="{9E795A59-2D77-4E6E-97F3-781C6CD6E643}" type="presOf" srcId="{EE6B5518-1AA9-415A-8A0E-49D08D75CA98}" destId="{D86C90B5-AA65-4E23-8A28-6F95D765873C}" srcOrd="0" destOrd="0" presId="urn:microsoft.com/office/officeart/2005/8/layout/orgChart1"/>
    <dgm:cxn modelId="{314D355A-C62E-488C-8BDA-C21A07ADD378}" type="presOf" srcId="{575B35BD-0242-45D8-A64B-B17094FDF66A}" destId="{E3E1392B-AC8A-4EED-829B-D9AF4C0F5E10}" srcOrd="1" destOrd="0" presId="urn:microsoft.com/office/officeart/2005/8/layout/orgChart1"/>
    <dgm:cxn modelId="{ED64BB7A-70B5-4546-B398-909E7478EAD6}" type="presOf" srcId="{93DDC175-41A6-4E05-AAA3-CA167DBA0223}" destId="{0C4A9E8A-3E20-4762-9EDF-4B3B01D2D946}" srcOrd="0" destOrd="0" presId="urn:microsoft.com/office/officeart/2005/8/layout/orgChart1"/>
    <dgm:cxn modelId="{B453D77B-7DEC-404D-9E4B-4092002E55A3}" srcId="{EA27A8AA-CE91-40AC-AFF7-FBE0C7B6274B}" destId="{3825B96C-44BD-4473-9B3C-488C30CFBA7F}" srcOrd="0" destOrd="0" parTransId="{6122E119-AAC7-4914-B844-73B94C8C321F}" sibTransId="{74B5C934-66A2-4A59-A036-E7D1171AA5EB}"/>
    <dgm:cxn modelId="{F225DE7C-BE9E-4D8D-812B-58B0F9856643}" srcId="{EE422AB2-0234-4F30-87EF-AC4DB0937071}" destId="{EA27A8AA-CE91-40AC-AFF7-FBE0C7B6274B}" srcOrd="0" destOrd="0" parTransId="{0F133067-1BB9-46ED-9DD8-5B6ECA19BD44}" sibTransId="{4CCA49D1-0536-4AFA-8D93-319E8222DED7}"/>
    <dgm:cxn modelId="{E1F66A80-4117-405F-8083-52012C2D90C2}" type="presOf" srcId="{57BB2C1A-70BD-409F-9273-BFE96BCD72D3}" destId="{10859589-3717-4683-824B-22498BB1121C}" srcOrd="1" destOrd="0" presId="urn:microsoft.com/office/officeart/2005/8/layout/orgChart1"/>
    <dgm:cxn modelId="{B0DDC882-842A-4FF0-B052-0E423CB7890A}" type="presOf" srcId="{0810CC39-3775-4202-931D-DE00B4E7848D}" destId="{B6699080-EFFF-4F39-91E5-E102B74EC6A2}" srcOrd="0" destOrd="0" presId="urn:microsoft.com/office/officeart/2005/8/layout/orgChart1"/>
    <dgm:cxn modelId="{5FE53686-6276-485A-A3B6-EEA122E19DF9}" type="presOf" srcId="{5BBAD69D-E677-47E8-AC10-9DD67D20E15A}" destId="{582C139B-3A65-46E7-914D-4BB6301589C3}" srcOrd="0" destOrd="0" presId="urn:microsoft.com/office/officeart/2005/8/layout/orgChart1"/>
    <dgm:cxn modelId="{54E84987-0D81-47F0-AAF9-08EEE1605E25}" type="presOf" srcId="{0AF6BE2C-2529-4B10-9208-7CE9396170C2}" destId="{41365272-63B7-41C2-B0DA-37F60DBA9632}" srcOrd="0" destOrd="0" presId="urn:microsoft.com/office/officeart/2005/8/layout/orgChart1"/>
    <dgm:cxn modelId="{E27E8887-F903-444D-83CC-48B8D6938405}" srcId="{EA27A8AA-CE91-40AC-AFF7-FBE0C7B6274B}" destId="{60004A6A-3C22-486A-9F80-B007946AEC9B}" srcOrd="3" destOrd="0" parTransId="{EAC4529C-2B69-4DAA-86A2-218A2C6D620A}" sibTransId="{2E4F7C08-831B-4B67-A485-748AF6843976}"/>
    <dgm:cxn modelId="{52509C88-6256-4424-A94F-B274C73C7EDC}" srcId="{3825B96C-44BD-4473-9B3C-488C30CFBA7F}" destId="{3014FA77-E593-4806-BEE0-C94F50484B03}" srcOrd="4" destOrd="0" parTransId="{EE6B5518-1AA9-415A-8A0E-49D08D75CA98}" sibTransId="{6E3F83D8-5863-41D1-B78D-6D3431E16487}"/>
    <dgm:cxn modelId="{E6E10F91-01C0-4246-A186-8FCD6A65F928}" type="presOf" srcId="{647D2087-DB9E-4927-A70D-78BFA3975D98}" destId="{8EB4B6F9-E6BC-45EB-821E-92AF79F611B7}" srcOrd="0" destOrd="0" presId="urn:microsoft.com/office/officeart/2005/8/layout/orgChart1"/>
    <dgm:cxn modelId="{B1EB0A92-A336-4789-9F47-7F57EB6F7D7C}" type="presOf" srcId="{60004A6A-3C22-486A-9F80-B007946AEC9B}" destId="{96258CAC-83C6-4F2B-8F9D-641878BD9B74}" srcOrd="0" destOrd="0" presId="urn:microsoft.com/office/officeart/2005/8/layout/orgChart1"/>
    <dgm:cxn modelId="{18B57B95-2211-4AE7-A011-EF01711FF650}" type="presOf" srcId="{3C9D39A2-75CF-43B5-95AE-6B267ED1C124}" destId="{54317B36-F721-49BA-AEB2-D278A1D5C3BC}" srcOrd="0" destOrd="0" presId="urn:microsoft.com/office/officeart/2005/8/layout/orgChart1"/>
    <dgm:cxn modelId="{8F499999-DF72-449B-8EB3-A019ECAFBE74}" type="presOf" srcId="{D8C56002-DD29-48DA-A5F7-3CB921B77A1E}" destId="{B4D81F3F-058A-4A7D-9F67-5D6E46766136}" srcOrd="1" destOrd="0" presId="urn:microsoft.com/office/officeart/2005/8/layout/orgChart1"/>
    <dgm:cxn modelId="{7826EA9A-1812-4E67-88AE-DE6C52CE73B3}" type="presOf" srcId="{EAC4529C-2B69-4DAA-86A2-218A2C6D620A}" destId="{0E48669C-3C7E-4461-834B-24647948BA14}" srcOrd="0" destOrd="0" presId="urn:microsoft.com/office/officeart/2005/8/layout/orgChart1"/>
    <dgm:cxn modelId="{C67BBD9B-E481-4B69-B655-145B2BB8A45A}" srcId="{60004A6A-3C22-486A-9F80-B007946AEC9B}" destId="{9F3A674B-F485-4983-9BF8-72E408209CA8}" srcOrd="0" destOrd="0" parTransId="{5BBAD69D-E677-47E8-AC10-9DD67D20E15A}" sibTransId="{53770F19-740D-4C6F-8E67-5D5D165D251D}"/>
    <dgm:cxn modelId="{1818C19B-AF37-4859-95F3-1AFEBBF400E8}" type="presOf" srcId="{0AF6BE2C-2529-4B10-9208-7CE9396170C2}" destId="{9BD7AC31-8DB5-4BF4-BB06-0104FF2FE048}" srcOrd="1" destOrd="0" presId="urn:microsoft.com/office/officeart/2005/8/layout/orgChart1"/>
    <dgm:cxn modelId="{0F66B6A3-600F-48A7-8C40-AA32E1F42944}" type="presOf" srcId="{C4C84DF0-B31A-4C24-8DDA-F90CC1A7EE21}" destId="{D0813F02-AE90-4687-A846-1B5E15F28255}" srcOrd="0" destOrd="0" presId="urn:microsoft.com/office/officeart/2005/8/layout/orgChart1"/>
    <dgm:cxn modelId="{C739FDAF-6784-475E-AF53-167407B8ACBD}" srcId="{B47C37F0-2956-452B-9A4E-8444D73FBA02}" destId="{0D937DAE-4B5F-4C75-B994-75D44CD478DC}" srcOrd="0" destOrd="0" parTransId="{FB66105F-B292-45A5-887F-25062338A662}" sibTransId="{DF885556-EF56-439F-83E7-7E282AA2E3E4}"/>
    <dgm:cxn modelId="{99BE85B9-19CD-4970-B968-EBEF9555D5F2}" type="presOf" srcId="{22ECD150-A652-4D4E-84C4-FFD9C6D9D1E9}" destId="{B1CD72E9-1C12-4106-8A4C-35D11566D6DF}" srcOrd="0" destOrd="0" presId="urn:microsoft.com/office/officeart/2005/8/layout/orgChart1"/>
    <dgm:cxn modelId="{67F32EBC-A910-4E3A-A3C1-791EB1E0A599}" type="presOf" srcId="{0D937DAE-4B5F-4C75-B994-75D44CD478DC}" destId="{747C8E11-8A07-4B9F-BBAC-C799A1AB4AA1}" srcOrd="0" destOrd="0" presId="urn:microsoft.com/office/officeart/2005/8/layout/orgChart1"/>
    <dgm:cxn modelId="{38EB3CBC-FB48-4E00-B78C-EBC61E3CECB7}" type="presOf" srcId="{D012C598-DCCA-408F-A28C-874A44F721FD}" destId="{74A1945A-6919-4636-91C5-741A9DD2726F}" srcOrd="0" destOrd="0" presId="urn:microsoft.com/office/officeart/2005/8/layout/orgChart1"/>
    <dgm:cxn modelId="{2D330ABD-404A-45FE-807C-917684FBDEBB}" type="presOf" srcId="{686A0AD2-7166-4ACF-BB21-5F9B5751D450}" destId="{32C7B836-B98E-44BD-AA22-3031195B5512}" srcOrd="0" destOrd="0" presId="urn:microsoft.com/office/officeart/2005/8/layout/orgChart1"/>
    <dgm:cxn modelId="{7E2FB1C2-8A39-44D3-88C6-2A69CD6ADB83}" type="presOf" srcId="{FB66105F-B292-45A5-887F-25062338A662}" destId="{13357D04-F7D0-41FF-A067-5E6BBA3DC52F}" srcOrd="0" destOrd="0" presId="urn:microsoft.com/office/officeart/2005/8/layout/orgChart1"/>
    <dgm:cxn modelId="{CA4E7EC4-6904-4820-8C84-46A928BC3D7E}" type="presOf" srcId="{ECF7AD3D-BDD3-4E03-819E-E6FE5D799EC9}" destId="{DD353779-5435-4912-BD3C-2E7C158BD60D}" srcOrd="1" destOrd="0" presId="urn:microsoft.com/office/officeart/2005/8/layout/orgChart1"/>
    <dgm:cxn modelId="{5EEF8AC7-6842-4900-89CF-2282A7D5DD7B}" type="presOf" srcId="{F8AAAEF6-DD85-4F6A-898A-7F28DDD4687A}" destId="{941AB807-270A-4A0D-86A4-3FF1C75B9873}" srcOrd="0" destOrd="0" presId="urn:microsoft.com/office/officeart/2005/8/layout/orgChart1"/>
    <dgm:cxn modelId="{715638C9-9BDC-435A-BC55-146043DDA233}" type="presOf" srcId="{3014FA77-E593-4806-BEE0-C94F50484B03}" destId="{E00C5FAC-5CBF-4058-A373-4644A2D8F36A}" srcOrd="0" destOrd="0" presId="urn:microsoft.com/office/officeart/2005/8/layout/orgChart1"/>
    <dgm:cxn modelId="{27543FC9-765E-49E5-8E51-A611AAAFE09B}" type="presOf" srcId="{E52BA845-B561-4883-B6CA-D9AB914E0B6A}" destId="{C12C7467-CB18-495C-8C71-EB28B7348162}" srcOrd="0" destOrd="0" presId="urn:microsoft.com/office/officeart/2005/8/layout/orgChart1"/>
    <dgm:cxn modelId="{96E912CB-8736-4289-9703-E28E40E504EE}" type="presOf" srcId="{A8EC9C87-EDD4-4B98-B6E7-440317EAECAA}" destId="{04BE2F94-7877-460A-81FA-AB6356E572BC}" srcOrd="0" destOrd="0" presId="urn:microsoft.com/office/officeart/2005/8/layout/orgChart1"/>
    <dgm:cxn modelId="{565B6CCC-BABB-4CA9-B202-B09AA5425DD7}" type="presOf" srcId="{3825B96C-44BD-4473-9B3C-488C30CFBA7F}" destId="{7E10B4BD-D499-4798-B65E-435A47B5903C}" srcOrd="0" destOrd="0" presId="urn:microsoft.com/office/officeart/2005/8/layout/orgChart1"/>
    <dgm:cxn modelId="{B56C22D4-A5B9-44E3-8EDA-D8EDA69D54A7}" type="presOf" srcId="{60004A6A-3C22-486A-9F80-B007946AEC9B}" destId="{E122453C-AA0D-4D3B-8702-8CE0491EA8DB}" srcOrd="1" destOrd="0" presId="urn:microsoft.com/office/officeart/2005/8/layout/orgChart1"/>
    <dgm:cxn modelId="{7DD004D7-9BDD-473D-BCA4-72C72E29000F}" type="presOf" srcId="{A3D1C077-D9A4-4882-9AA1-BC7B1A564190}" destId="{FF7F1F22-7D97-4442-AF78-5B15CC93669C}" srcOrd="1" destOrd="0" presId="urn:microsoft.com/office/officeart/2005/8/layout/orgChart1"/>
    <dgm:cxn modelId="{DC1946D8-9C99-41BA-B175-535B3BEBFBB1}" type="presOf" srcId="{0BD92DFE-7E73-44CF-99BA-D119D6CD55CB}" destId="{15D215CD-7624-4283-9592-CA0950BBDF19}" srcOrd="0" destOrd="0" presId="urn:microsoft.com/office/officeart/2005/8/layout/orgChart1"/>
    <dgm:cxn modelId="{DD7284D8-85FF-47F7-8ECD-1AEA61A9DA49}" srcId="{3825B96C-44BD-4473-9B3C-488C30CFBA7F}" destId="{57BB2C1A-70BD-409F-9273-BFE96BCD72D3}" srcOrd="3" destOrd="0" parTransId="{130C7FB0-37EC-402F-B56C-5681C5B50A0A}" sibTransId="{010EC27D-B1BB-4C2B-AA03-744D5DE454E8}"/>
    <dgm:cxn modelId="{F8F9E3DB-BAC1-4ABB-85A2-0CCA492DF215}" type="presOf" srcId="{130C7FB0-37EC-402F-B56C-5681C5B50A0A}" destId="{6B833468-C327-4739-BAB0-D977FC85DC4E}" srcOrd="0" destOrd="0" presId="urn:microsoft.com/office/officeart/2005/8/layout/orgChart1"/>
    <dgm:cxn modelId="{CC5892DD-A61B-468A-A379-9B47C00AAE4F}" type="presOf" srcId="{A3D1C077-D9A4-4882-9AA1-BC7B1A564190}" destId="{288D7149-4552-4FFB-8C91-6BE794543358}" srcOrd="0" destOrd="0" presId="urn:microsoft.com/office/officeart/2005/8/layout/orgChart1"/>
    <dgm:cxn modelId="{C66673DE-AD64-4C2E-99AD-676DC2E5CAB6}" type="presOf" srcId="{0BD92DFE-7E73-44CF-99BA-D119D6CD55CB}" destId="{81792F1D-8986-43B9-8497-0BBE35DD4D84}" srcOrd="1" destOrd="0" presId="urn:microsoft.com/office/officeart/2005/8/layout/orgChart1"/>
    <dgm:cxn modelId="{032391DF-7C8B-4EB2-8EED-E4E2504E5245}" type="presOf" srcId="{EA27A8AA-CE91-40AC-AFF7-FBE0C7B6274B}" destId="{9C708991-6EE8-46CB-B30A-9ED029CE3FA4}" srcOrd="0" destOrd="0" presId="urn:microsoft.com/office/officeart/2005/8/layout/orgChart1"/>
    <dgm:cxn modelId="{6CFCCBE0-C135-4035-8CFA-27169F34BD90}" type="presOf" srcId="{1294493B-CB97-4C4B-AA01-AB0359D37311}" destId="{2FC151C7-F03D-436A-B31D-D483E8171713}" srcOrd="1" destOrd="0" presId="urn:microsoft.com/office/officeart/2005/8/layout/orgChart1"/>
    <dgm:cxn modelId="{CEC5B6E1-42D8-4709-9068-A870BE8E1D5E}" srcId="{60004A6A-3C22-486A-9F80-B007946AEC9B}" destId="{B393F106-628C-4453-9EC4-527A213BB22D}" srcOrd="1" destOrd="0" parTransId="{0D264D78-0B27-450D-ADD7-70DAC5EC85A3}" sibTransId="{E5AA87E0-1385-4C8B-A1A2-3DAE3D76315C}"/>
    <dgm:cxn modelId="{D4E5FCE3-A847-4BCB-8080-26D599CCE22A}" srcId="{EA27A8AA-CE91-40AC-AFF7-FBE0C7B6274B}" destId="{A3D1C077-D9A4-4882-9AA1-BC7B1A564190}" srcOrd="4" destOrd="0" parTransId="{647D2087-DB9E-4927-A70D-78BFA3975D98}" sibTransId="{29930290-D1EB-4246-BFFF-1055A234B118}"/>
    <dgm:cxn modelId="{641B80E5-4417-4D8D-AC27-9A581597B0C2}" type="presOf" srcId="{8D16B678-8B8F-4671-AD4D-CA092C9AA3D7}" destId="{0C9B679B-823C-4289-AF88-2AB74EC0802C}" srcOrd="1" destOrd="0" presId="urn:microsoft.com/office/officeart/2005/8/layout/orgChart1"/>
    <dgm:cxn modelId="{A457FDE6-1CD8-4933-B04F-DE2FB0F04A62}" type="presOf" srcId="{B393F106-628C-4453-9EC4-527A213BB22D}" destId="{7AB93C1E-93FF-418D-9D8D-70AADEE27CBB}" srcOrd="0" destOrd="0" presId="urn:microsoft.com/office/officeart/2005/8/layout/orgChart1"/>
    <dgm:cxn modelId="{30E73FF1-5D35-42F3-B0B5-5529B73C26D8}" type="presOf" srcId="{DA25B4F9-98C5-4499-981F-AEA030C6E5BD}" destId="{F216A8D1-25D7-4C06-A08D-D2B68B58AD78}" srcOrd="1" destOrd="0" presId="urn:microsoft.com/office/officeart/2005/8/layout/orgChart1"/>
    <dgm:cxn modelId="{086F10F3-CF04-42E2-9F44-75F794015867}" type="presOf" srcId="{D8C56002-DD29-48DA-A5F7-3CB921B77A1E}" destId="{6ED12029-1D64-4857-B2F2-E360FFD4DCE4}" srcOrd="0" destOrd="0" presId="urn:microsoft.com/office/officeart/2005/8/layout/orgChart1"/>
    <dgm:cxn modelId="{A686F6F3-A672-4B62-8C36-0D2AFABC4071}" type="presOf" srcId="{2E769179-0620-46FA-B6FA-0EC6AF375353}" destId="{7E2B25D2-77C8-40AD-84DB-4479BE322FEC}" srcOrd="1" destOrd="0" presId="urn:microsoft.com/office/officeart/2005/8/layout/orgChart1"/>
    <dgm:cxn modelId="{1E13B2F7-155D-4EA2-B995-7E458450E156}" type="presOf" srcId="{92BD062A-2F62-421E-8427-8B911B497B3D}" destId="{8E670755-1342-4806-8D8D-676A742D1D58}" srcOrd="0" destOrd="0" presId="urn:microsoft.com/office/officeart/2005/8/layout/orgChart1"/>
    <dgm:cxn modelId="{B87839FC-7040-4DC1-82CB-2EE877137FB5}" srcId="{DA25B4F9-98C5-4499-981F-AEA030C6E5BD}" destId="{93DDC175-41A6-4E05-AAA3-CA167DBA0223}" srcOrd="1" destOrd="0" parTransId="{0810CC39-3775-4202-931D-DE00B4E7848D}" sibTransId="{610117EB-CACE-48B7-9565-09C537EE2BAD}"/>
    <dgm:cxn modelId="{118202FE-DB5A-4C59-9A73-27E563A42BA8}" srcId="{DA25B4F9-98C5-4499-981F-AEA030C6E5BD}" destId="{43B13D27-5A4E-427E-9416-AC27144F9ED1}" srcOrd="0" destOrd="0" parTransId="{7D232E1B-F1BF-436B-8C3D-19319F3D1028}" sibTransId="{184ABA42-41DE-44B1-A2D2-6F1D06890EE0}"/>
    <dgm:cxn modelId="{1113C2FE-416C-493B-A1AE-5C6210D9C06E}" type="presOf" srcId="{686A0AD2-7166-4ACF-BB21-5F9B5751D450}" destId="{863BC9BA-553C-4E93-9343-E140E821D18B}" srcOrd="1" destOrd="0" presId="urn:microsoft.com/office/officeart/2005/8/layout/orgChart1"/>
    <dgm:cxn modelId="{159F1B1D-E2E6-4869-ABAE-38B160B15954}" type="presParOf" srcId="{0EECDB5E-0FBB-421C-B42E-C751FF12515B}" destId="{46AAA360-DA85-4243-8DEF-54EA94080F8C}" srcOrd="0" destOrd="0" presId="urn:microsoft.com/office/officeart/2005/8/layout/orgChart1"/>
    <dgm:cxn modelId="{B443D5B0-3C87-49D9-BBCF-9C60D80F32DF}" type="presParOf" srcId="{46AAA360-DA85-4243-8DEF-54EA94080F8C}" destId="{BEE44530-A337-416A-A535-B4417CE884D1}" srcOrd="0" destOrd="0" presId="urn:microsoft.com/office/officeart/2005/8/layout/orgChart1"/>
    <dgm:cxn modelId="{9DBABEEA-6D12-4220-A961-1744E65B563D}" type="presParOf" srcId="{BEE44530-A337-416A-A535-B4417CE884D1}" destId="{9C708991-6EE8-46CB-B30A-9ED029CE3FA4}" srcOrd="0" destOrd="0" presId="urn:microsoft.com/office/officeart/2005/8/layout/orgChart1"/>
    <dgm:cxn modelId="{EDDDABC3-7882-4552-A2C3-8240EE017099}" type="presParOf" srcId="{BEE44530-A337-416A-A535-B4417CE884D1}" destId="{C38A673B-B956-4B30-8838-6BBA257E543F}" srcOrd="1" destOrd="0" presId="urn:microsoft.com/office/officeart/2005/8/layout/orgChart1"/>
    <dgm:cxn modelId="{51781BED-09E4-4B8D-8F82-FAAABEE5681A}" type="presParOf" srcId="{46AAA360-DA85-4243-8DEF-54EA94080F8C}" destId="{026BE511-0F19-4E8E-9DC1-FE2ACE8F1F73}" srcOrd="1" destOrd="0" presId="urn:microsoft.com/office/officeart/2005/8/layout/orgChart1"/>
    <dgm:cxn modelId="{2B83F727-921B-4164-93D6-A2765FEC081E}" type="presParOf" srcId="{026BE511-0F19-4E8E-9DC1-FE2ACE8F1F73}" destId="{F3833395-DB43-49F1-92F3-88A6FE6E75BB}" srcOrd="0" destOrd="0" presId="urn:microsoft.com/office/officeart/2005/8/layout/orgChart1"/>
    <dgm:cxn modelId="{ABDC8FC9-9739-41F7-A3A1-DE9EDFD21110}" type="presParOf" srcId="{026BE511-0F19-4E8E-9DC1-FE2ACE8F1F73}" destId="{F0045036-F0B4-45BA-B7AA-D7756FC6B2D3}" srcOrd="1" destOrd="0" presId="urn:microsoft.com/office/officeart/2005/8/layout/orgChart1"/>
    <dgm:cxn modelId="{D9338714-7EEC-41A1-8601-218659A2FF64}" type="presParOf" srcId="{F0045036-F0B4-45BA-B7AA-D7756FC6B2D3}" destId="{C0007068-4437-47AC-9019-3DBDCB7C9E5C}" srcOrd="0" destOrd="0" presId="urn:microsoft.com/office/officeart/2005/8/layout/orgChart1"/>
    <dgm:cxn modelId="{DA7337A0-CAC7-4AAF-8B8E-948D235676B1}" type="presParOf" srcId="{C0007068-4437-47AC-9019-3DBDCB7C9E5C}" destId="{7E10B4BD-D499-4798-B65E-435A47B5903C}" srcOrd="0" destOrd="0" presId="urn:microsoft.com/office/officeart/2005/8/layout/orgChart1"/>
    <dgm:cxn modelId="{DECC51F9-6209-4E12-B366-E1CA0D2FC89F}" type="presParOf" srcId="{C0007068-4437-47AC-9019-3DBDCB7C9E5C}" destId="{C52B519B-D9A7-472F-8CD4-5DB7AB777875}" srcOrd="1" destOrd="0" presId="urn:microsoft.com/office/officeart/2005/8/layout/orgChart1"/>
    <dgm:cxn modelId="{2444DD1E-670F-455B-9B13-CC99559AD360}" type="presParOf" srcId="{F0045036-F0B4-45BA-B7AA-D7756FC6B2D3}" destId="{09A162E7-EED0-4576-A743-890129026818}" srcOrd="1" destOrd="0" presId="urn:microsoft.com/office/officeart/2005/8/layout/orgChart1"/>
    <dgm:cxn modelId="{C8A9C8D7-2CC2-476A-8F90-CD68CF8E6212}" type="presParOf" srcId="{09A162E7-EED0-4576-A743-890129026818}" destId="{C12C7467-CB18-495C-8C71-EB28B7348162}" srcOrd="0" destOrd="0" presId="urn:microsoft.com/office/officeart/2005/8/layout/orgChart1"/>
    <dgm:cxn modelId="{9E791456-81DA-4140-88A1-9C904477B4E7}" type="presParOf" srcId="{09A162E7-EED0-4576-A743-890129026818}" destId="{4C689ED5-09C3-4AB9-ADCB-508740C0657B}" srcOrd="1" destOrd="0" presId="urn:microsoft.com/office/officeart/2005/8/layout/orgChart1"/>
    <dgm:cxn modelId="{ECAFF690-C4FB-4DBD-9FC4-69C1A3340B93}" type="presParOf" srcId="{4C689ED5-09C3-4AB9-ADCB-508740C0657B}" destId="{FC298861-2F1E-4452-8FD3-7D99D6893652}" srcOrd="0" destOrd="0" presId="urn:microsoft.com/office/officeart/2005/8/layout/orgChart1"/>
    <dgm:cxn modelId="{31861FDD-9E33-40EC-8356-CDF8517FFE41}" type="presParOf" srcId="{FC298861-2F1E-4452-8FD3-7D99D6893652}" destId="{6ED12029-1D64-4857-B2F2-E360FFD4DCE4}" srcOrd="0" destOrd="0" presId="urn:microsoft.com/office/officeart/2005/8/layout/orgChart1"/>
    <dgm:cxn modelId="{1F49BB95-348E-4394-B552-54B9242C843A}" type="presParOf" srcId="{FC298861-2F1E-4452-8FD3-7D99D6893652}" destId="{B4D81F3F-058A-4A7D-9F67-5D6E46766136}" srcOrd="1" destOrd="0" presId="urn:microsoft.com/office/officeart/2005/8/layout/orgChart1"/>
    <dgm:cxn modelId="{D7D7D6DE-286C-42D7-95AC-C34B2902100B}" type="presParOf" srcId="{4C689ED5-09C3-4AB9-ADCB-508740C0657B}" destId="{AC1651B2-51F3-45B3-ADCF-39B5D6300991}" srcOrd="1" destOrd="0" presId="urn:microsoft.com/office/officeart/2005/8/layout/orgChart1"/>
    <dgm:cxn modelId="{4EF1B814-8C8D-4486-B421-31BF243D6CBA}" type="presParOf" srcId="{4C689ED5-09C3-4AB9-ADCB-508740C0657B}" destId="{B544E787-153E-470A-BB57-BEA5CD5F8544}" srcOrd="2" destOrd="0" presId="urn:microsoft.com/office/officeart/2005/8/layout/orgChart1"/>
    <dgm:cxn modelId="{3BCFE34F-467C-45FB-8E58-FA8709126A53}" type="presParOf" srcId="{09A162E7-EED0-4576-A743-890129026818}" destId="{78FB720A-1D4A-4873-9BB3-618F22EB0898}" srcOrd="2" destOrd="0" presId="urn:microsoft.com/office/officeart/2005/8/layout/orgChart1"/>
    <dgm:cxn modelId="{C4BBDB83-4B88-47CE-B07D-2D6B941F34F7}" type="presParOf" srcId="{09A162E7-EED0-4576-A743-890129026818}" destId="{4A9E2A93-2341-48B1-BE72-CA5BE1DFB8D6}" srcOrd="3" destOrd="0" presId="urn:microsoft.com/office/officeart/2005/8/layout/orgChart1"/>
    <dgm:cxn modelId="{00EEF0B5-22E1-445E-A6F8-AD8429481159}" type="presParOf" srcId="{4A9E2A93-2341-48B1-BE72-CA5BE1DFB8D6}" destId="{FB3F6411-43AE-42F9-B751-95B55839C12B}" srcOrd="0" destOrd="0" presId="urn:microsoft.com/office/officeart/2005/8/layout/orgChart1"/>
    <dgm:cxn modelId="{3D7793C1-F010-4D5E-8E6C-2D3B70AFD8E6}" type="presParOf" srcId="{FB3F6411-43AE-42F9-B751-95B55839C12B}" destId="{15D215CD-7624-4283-9592-CA0950BBDF19}" srcOrd="0" destOrd="0" presId="urn:microsoft.com/office/officeart/2005/8/layout/orgChart1"/>
    <dgm:cxn modelId="{660D455A-07FE-4FD3-9C64-56888DF58436}" type="presParOf" srcId="{FB3F6411-43AE-42F9-B751-95B55839C12B}" destId="{81792F1D-8986-43B9-8497-0BBE35DD4D84}" srcOrd="1" destOrd="0" presId="urn:microsoft.com/office/officeart/2005/8/layout/orgChart1"/>
    <dgm:cxn modelId="{9AA96071-AF5D-4ED7-8F13-D3E294C64002}" type="presParOf" srcId="{4A9E2A93-2341-48B1-BE72-CA5BE1DFB8D6}" destId="{E2B06EBC-0388-43DF-B3B8-7095C6E59ACA}" srcOrd="1" destOrd="0" presId="urn:microsoft.com/office/officeart/2005/8/layout/orgChart1"/>
    <dgm:cxn modelId="{686DB193-1342-4E0A-B110-A1AC445CB084}" type="presParOf" srcId="{4A9E2A93-2341-48B1-BE72-CA5BE1DFB8D6}" destId="{E1797EF7-4ECD-44AE-844F-3CFDFF5029B8}" srcOrd="2" destOrd="0" presId="urn:microsoft.com/office/officeart/2005/8/layout/orgChart1"/>
    <dgm:cxn modelId="{E68C1C2E-4675-4FAA-8E29-28401AF88907}" type="presParOf" srcId="{09A162E7-EED0-4576-A743-890129026818}" destId="{D0813F02-AE90-4687-A846-1B5E15F28255}" srcOrd="4" destOrd="0" presId="urn:microsoft.com/office/officeart/2005/8/layout/orgChart1"/>
    <dgm:cxn modelId="{BCF3606F-93F8-40FB-99DD-F9F46C8A13CC}" type="presParOf" srcId="{09A162E7-EED0-4576-A743-890129026818}" destId="{BEDEE59D-AC3F-4138-BF02-0ECF95063D04}" srcOrd="5" destOrd="0" presId="urn:microsoft.com/office/officeart/2005/8/layout/orgChart1"/>
    <dgm:cxn modelId="{D97C2DBB-422C-4ABB-B3E4-B8E0B363E16C}" type="presParOf" srcId="{BEDEE59D-AC3F-4138-BF02-0ECF95063D04}" destId="{BBB30F5B-B8EC-450C-A62B-16ACFF6A9512}" srcOrd="0" destOrd="0" presId="urn:microsoft.com/office/officeart/2005/8/layout/orgChart1"/>
    <dgm:cxn modelId="{5F05A250-301E-4AD7-9072-BB18C98928E9}" type="presParOf" srcId="{BBB30F5B-B8EC-450C-A62B-16ACFF6A9512}" destId="{41365272-63B7-41C2-B0DA-37F60DBA9632}" srcOrd="0" destOrd="0" presId="urn:microsoft.com/office/officeart/2005/8/layout/orgChart1"/>
    <dgm:cxn modelId="{27CB1D73-DAC9-4061-BBE9-DE05B88AD3FC}" type="presParOf" srcId="{BBB30F5B-B8EC-450C-A62B-16ACFF6A9512}" destId="{9BD7AC31-8DB5-4BF4-BB06-0104FF2FE048}" srcOrd="1" destOrd="0" presId="urn:microsoft.com/office/officeart/2005/8/layout/orgChart1"/>
    <dgm:cxn modelId="{6D2F6FBF-B4AD-4223-9197-1A2A0036161E}" type="presParOf" srcId="{BEDEE59D-AC3F-4138-BF02-0ECF95063D04}" destId="{E41DB958-4DF1-46EE-9DDD-0A91E63302BA}" srcOrd="1" destOrd="0" presId="urn:microsoft.com/office/officeart/2005/8/layout/orgChart1"/>
    <dgm:cxn modelId="{1FBE7059-ED5C-42A9-A243-E72E7553DB21}" type="presParOf" srcId="{BEDEE59D-AC3F-4138-BF02-0ECF95063D04}" destId="{A744D4DF-0F11-4F88-AF95-83F2D20B34EC}" srcOrd="2" destOrd="0" presId="urn:microsoft.com/office/officeart/2005/8/layout/orgChart1"/>
    <dgm:cxn modelId="{9FEA96C7-4E34-4C8F-B272-99CADD058A9B}" type="presParOf" srcId="{09A162E7-EED0-4576-A743-890129026818}" destId="{6B833468-C327-4739-BAB0-D977FC85DC4E}" srcOrd="6" destOrd="0" presId="urn:microsoft.com/office/officeart/2005/8/layout/orgChart1"/>
    <dgm:cxn modelId="{671AFDA6-91F0-4EA6-9748-8F5EFD406393}" type="presParOf" srcId="{09A162E7-EED0-4576-A743-890129026818}" destId="{DDD356CB-5651-4F48-BF2D-98C14DE9D259}" srcOrd="7" destOrd="0" presId="urn:microsoft.com/office/officeart/2005/8/layout/orgChart1"/>
    <dgm:cxn modelId="{67DA4675-8D05-45D2-BDE0-EA79F76F6C71}" type="presParOf" srcId="{DDD356CB-5651-4F48-BF2D-98C14DE9D259}" destId="{6197A6AC-FEA6-46BC-8424-CF625A31B112}" srcOrd="0" destOrd="0" presId="urn:microsoft.com/office/officeart/2005/8/layout/orgChart1"/>
    <dgm:cxn modelId="{CD23EE27-DC08-4000-AFB4-D8FC6F21F4BA}" type="presParOf" srcId="{6197A6AC-FEA6-46BC-8424-CF625A31B112}" destId="{658E594C-1650-4CF6-992B-5C46FE75DBD5}" srcOrd="0" destOrd="0" presId="urn:microsoft.com/office/officeart/2005/8/layout/orgChart1"/>
    <dgm:cxn modelId="{BFD1FDF1-3E74-49AF-BDF1-B617D8601387}" type="presParOf" srcId="{6197A6AC-FEA6-46BC-8424-CF625A31B112}" destId="{10859589-3717-4683-824B-22498BB1121C}" srcOrd="1" destOrd="0" presId="urn:microsoft.com/office/officeart/2005/8/layout/orgChart1"/>
    <dgm:cxn modelId="{4AF05536-AC4A-43BB-970D-F30AEC610F82}" type="presParOf" srcId="{DDD356CB-5651-4F48-BF2D-98C14DE9D259}" destId="{613FE8A0-9D6A-4A86-9EC0-4D43321C46B2}" srcOrd="1" destOrd="0" presId="urn:microsoft.com/office/officeart/2005/8/layout/orgChart1"/>
    <dgm:cxn modelId="{27C2171B-F569-4E51-9B20-5B8225756DFB}" type="presParOf" srcId="{DDD356CB-5651-4F48-BF2D-98C14DE9D259}" destId="{D0DC1220-D348-4E20-B037-1803D1013C13}" srcOrd="2" destOrd="0" presId="urn:microsoft.com/office/officeart/2005/8/layout/orgChart1"/>
    <dgm:cxn modelId="{679F5DB1-0B42-4FC6-B3A6-EF204B131A92}" type="presParOf" srcId="{09A162E7-EED0-4576-A743-890129026818}" destId="{D86C90B5-AA65-4E23-8A28-6F95D765873C}" srcOrd="8" destOrd="0" presId="urn:microsoft.com/office/officeart/2005/8/layout/orgChart1"/>
    <dgm:cxn modelId="{CD70FFEF-8E64-4D93-B258-4E2A94786364}" type="presParOf" srcId="{09A162E7-EED0-4576-A743-890129026818}" destId="{A4466DA8-D47A-46C4-B23A-1DE87BE3B886}" srcOrd="9" destOrd="0" presId="urn:microsoft.com/office/officeart/2005/8/layout/orgChart1"/>
    <dgm:cxn modelId="{7CC4F3AC-3C59-4B2C-9952-EE6FBCDCA097}" type="presParOf" srcId="{A4466DA8-D47A-46C4-B23A-1DE87BE3B886}" destId="{61F37F02-A6EA-4942-A653-C46B601A9B1F}" srcOrd="0" destOrd="0" presId="urn:microsoft.com/office/officeart/2005/8/layout/orgChart1"/>
    <dgm:cxn modelId="{C8678037-DE07-4AE9-B61B-BDCDAFFB1922}" type="presParOf" srcId="{61F37F02-A6EA-4942-A653-C46B601A9B1F}" destId="{E00C5FAC-5CBF-4058-A373-4644A2D8F36A}" srcOrd="0" destOrd="0" presId="urn:microsoft.com/office/officeart/2005/8/layout/orgChart1"/>
    <dgm:cxn modelId="{F8BEFF1E-C4DF-4E96-8D72-2E059F7E2617}" type="presParOf" srcId="{61F37F02-A6EA-4942-A653-C46B601A9B1F}" destId="{83B00E2E-4A57-41F2-99A8-474D2F96BAAE}" srcOrd="1" destOrd="0" presId="urn:microsoft.com/office/officeart/2005/8/layout/orgChart1"/>
    <dgm:cxn modelId="{8F737F36-0437-4B32-84B9-2CE4F154965D}" type="presParOf" srcId="{A4466DA8-D47A-46C4-B23A-1DE87BE3B886}" destId="{C5D774CA-8963-4BAD-B311-F92247CA536E}" srcOrd="1" destOrd="0" presId="urn:microsoft.com/office/officeart/2005/8/layout/orgChart1"/>
    <dgm:cxn modelId="{A8D6EFB6-7CC2-4668-86BE-E9CE05BBD18B}" type="presParOf" srcId="{A4466DA8-D47A-46C4-B23A-1DE87BE3B886}" destId="{54A99BA0-4EE3-4081-96B9-52A9EB68D940}" srcOrd="2" destOrd="0" presId="urn:microsoft.com/office/officeart/2005/8/layout/orgChart1"/>
    <dgm:cxn modelId="{1DB131E0-74E2-4817-8D13-D515C33D0A12}" type="presParOf" srcId="{F0045036-F0B4-45BA-B7AA-D7756FC6B2D3}" destId="{6264490F-699E-467B-8718-BE91A7A72985}" srcOrd="2" destOrd="0" presId="urn:microsoft.com/office/officeart/2005/8/layout/orgChart1"/>
    <dgm:cxn modelId="{C1BAE3C4-A360-4E23-9D64-E3BBF56C8199}" type="presParOf" srcId="{026BE511-0F19-4E8E-9DC1-FE2ACE8F1F73}" destId="{54317B36-F721-49BA-AEB2-D278A1D5C3BC}" srcOrd="2" destOrd="0" presId="urn:microsoft.com/office/officeart/2005/8/layout/orgChart1"/>
    <dgm:cxn modelId="{307E64CF-6502-4D96-828D-795BA206500F}" type="presParOf" srcId="{026BE511-0F19-4E8E-9DC1-FE2ACE8F1F73}" destId="{24D22806-7DF1-4463-97D1-CAE9EC1C0B7F}" srcOrd="3" destOrd="0" presId="urn:microsoft.com/office/officeart/2005/8/layout/orgChart1"/>
    <dgm:cxn modelId="{8484B548-117E-4F5E-98C7-8813C6D8FCDC}" type="presParOf" srcId="{24D22806-7DF1-4463-97D1-CAE9EC1C0B7F}" destId="{6E911905-A5BA-43E9-AC73-58B9208F91F1}" srcOrd="0" destOrd="0" presId="urn:microsoft.com/office/officeart/2005/8/layout/orgChart1"/>
    <dgm:cxn modelId="{AF990E36-D271-494A-9B86-31C1907BE2BC}" type="presParOf" srcId="{6E911905-A5BA-43E9-AC73-58B9208F91F1}" destId="{BDE14900-CCBC-4988-96DF-6426A4203424}" srcOrd="0" destOrd="0" presId="urn:microsoft.com/office/officeart/2005/8/layout/orgChart1"/>
    <dgm:cxn modelId="{9891922C-F2E2-4715-804D-5C626FFF6AD2}" type="presParOf" srcId="{6E911905-A5BA-43E9-AC73-58B9208F91F1}" destId="{CDE05857-4801-4BB5-AEDF-6C984DA3F5D1}" srcOrd="1" destOrd="0" presId="urn:microsoft.com/office/officeart/2005/8/layout/orgChart1"/>
    <dgm:cxn modelId="{3B8CA920-DBD6-492C-ACA6-A50C179B8CB9}" type="presParOf" srcId="{24D22806-7DF1-4463-97D1-CAE9EC1C0B7F}" destId="{AB0B45F4-58B5-4B5F-BEEB-C177BDAEB47E}" srcOrd="1" destOrd="0" presId="urn:microsoft.com/office/officeart/2005/8/layout/orgChart1"/>
    <dgm:cxn modelId="{965E8901-A6C1-44ED-84B2-F67BB2E6CA9F}" type="presParOf" srcId="{AB0B45F4-58B5-4B5F-BEEB-C177BDAEB47E}" destId="{13357D04-F7D0-41FF-A067-5E6BBA3DC52F}" srcOrd="0" destOrd="0" presId="urn:microsoft.com/office/officeart/2005/8/layout/orgChart1"/>
    <dgm:cxn modelId="{3B8837A6-BD19-4F85-AB6A-9BB728243C54}" type="presParOf" srcId="{AB0B45F4-58B5-4B5F-BEEB-C177BDAEB47E}" destId="{77ED0DDE-66F1-4583-B042-6A54C8C978DB}" srcOrd="1" destOrd="0" presId="urn:microsoft.com/office/officeart/2005/8/layout/orgChart1"/>
    <dgm:cxn modelId="{F05C81E5-F5C3-41E3-A274-E75CDFB80658}" type="presParOf" srcId="{77ED0DDE-66F1-4583-B042-6A54C8C978DB}" destId="{EE1129A5-AE3B-4DC0-8B3A-AF6953C69213}" srcOrd="0" destOrd="0" presId="urn:microsoft.com/office/officeart/2005/8/layout/orgChart1"/>
    <dgm:cxn modelId="{0859C3EC-7246-48AF-8B2D-0F1659BE46D8}" type="presParOf" srcId="{EE1129A5-AE3B-4DC0-8B3A-AF6953C69213}" destId="{747C8E11-8A07-4B9F-BBAC-C799A1AB4AA1}" srcOrd="0" destOrd="0" presId="urn:microsoft.com/office/officeart/2005/8/layout/orgChart1"/>
    <dgm:cxn modelId="{A5A2AFDA-5951-48ED-B8BB-354D2F95A812}" type="presParOf" srcId="{EE1129A5-AE3B-4DC0-8B3A-AF6953C69213}" destId="{47A04C46-7817-4676-9A69-868AA97504F5}" srcOrd="1" destOrd="0" presId="urn:microsoft.com/office/officeart/2005/8/layout/orgChart1"/>
    <dgm:cxn modelId="{F4AA6CF4-AF27-4FC4-B55A-D129CBC68A55}" type="presParOf" srcId="{77ED0DDE-66F1-4583-B042-6A54C8C978DB}" destId="{A92FF7E8-4AC3-4B44-9928-C8988F0EDE21}" srcOrd="1" destOrd="0" presId="urn:microsoft.com/office/officeart/2005/8/layout/orgChart1"/>
    <dgm:cxn modelId="{6519C496-D737-4798-BCAB-13B4E520BD30}" type="presParOf" srcId="{77ED0DDE-66F1-4583-B042-6A54C8C978DB}" destId="{DB4651B8-D7CC-4D7D-8785-7F5C10B5C344}" srcOrd="2" destOrd="0" presId="urn:microsoft.com/office/officeart/2005/8/layout/orgChart1"/>
    <dgm:cxn modelId="{261CEF2D-FE05-492D-8804-957B95EAAF7E}" type="presParOf" srcId="{AB0B45F4-58B5-4B5F-BEEB-C177BDAEB47E}" destId="{04BE2F94-7877-460A-81FA-AB6356E572BC}" srcOrd="2" destOrd="0" presId="urn:microsoft.com/office/officeart/2005/8/layout/orgChart1"/>
    <dgm:cxn modelId="{5A5750F3-E561-4BBC-9654-6D03A0FC60DF}" type="presParOf" srcId="{AB0B45F4-58B5-4B5F-BEEB-C177BDAEB47E}" destId="{F3D13A28-CC6F-4AC1-8E78-77BDF5627662}" srcOrd="3" destOrd="0" presId="urn:microsoft.com/office/officeart/2005/8/layout/orgChart1"/>
    <dgm:cxn modelId="{28B21085-C186-4A36-857B-72F7080C41AD}" type="presParOf" srcId="{F3D13A28-CC6F-4AC1-8E78-77BDF5627662}" destId="{EDF5D65A-DF84-493B-AE5F-6B2768CC84C0}" srcOrd="0" destOrd="0" presId="urn:microsoft.com/office/officeart/2005/8/layout/orgChart1"/>
    <dgm:cxn modelId="{A84874F1-86FE-4A34-842E-2E1D8DD7BD51}" type="presParOf" srcId="{EDF5D65A-DF84-493B-AE5F-6B2768CC84C0}" destId="{0A759087-BA3C-42E7-AFB0-798C1E5AA112}" srcOrd="0" destOrd="0" presId="urn:microsoft.com/office/officeart/2005/8/layout/orgChart1"/>
    <dgm:cxn modelId="{EEE21A01-7FE6-4AEF-B44F-2918D85BEDE6}" type="presParOf" srcId="{EDF5D65A-DF84-493B-AE5F-6B2768CC84C0}" destId="{E3E1392B-AC8A-4EED-829B-D9AF4C0F5E10}" srcOrd="1" destOrd="0" presId="urn:microsoft.com/office/officeart/2005/8/layout/orgChart1"/>
    <dgm:cxn modelId="{E02E8AFA-DFE3-4AD3-AAF1-0E68DD384845}" type="presParOf" srcId="{F3D13A28-CC6F-4AC1-8E78-77BDF5627662}" destId="{972CB8C1-9916-4347-8679-ADB90BF0424F}" srcOrd="1" destOrd="0" presId="urn:microsoft.com/office/officeart/2005/8/layout/orgChart1"/>
    <dgm:cxn modelId="{8CA171FD-71FE-4CC2-826F-A3F44F8EA1B4}" type="presParOf" srcId="{F3D13A28-CC6F-4AC1-8E78-77BDF5627662}" destId="{FE220C48-06EF-4002-A3E9-CF7EDCCDE577}" srcOrd="2" destOrd="0" presId="urn:microsoft.com/office/officeart/2005/8/layout/orgChart1"/>
    <dgm:cxn modelId="{528108BA-04DC-403F-AC36-F929C472081C}" type="presParOf" srcId="{24D22806-7DF1-4463-97D1-CAE9EC1C0B7F}" destId="{D68419A5-BE1E-4E31-AB41-0BFA20F700AE}" srcOrd="2" destOrd="0" presId="urn:microsoft.com/office/officeart/2005/8/layout/orgChart1"/>
    <dgm:cxn modelId="{633485AA-2018-4729-AF00-CB7B94B6708B}" type="presParOf" srcId="{026BE511-0F19-4E8E-9DC1-FE2ACE8F1F73}" destId="{B1CD72E9-1C12-4106-8A4C-35D11566D6DF}" srcOrd="4" destOrd="0" presId="urn:microsoft.com/office/officeart/2005/8/layout/orgChart1"/>
    <dgm:cxn modelId="{9578E530-7E41-491F-A67C-32C5FDD4F03D}" type="presParOf" srcId="{026BE511-0F19-4E8E-9DC1-FE2ACE8F1F73}" destId="{2FFB89B5-F13F-47D6-B31E-D7BD7B63728B}" srcOrd="5" destOrd="0" presId="urn:microsoft.com/office/officeart/2005/8/layout/orgChart1"/>
    <dgm:cxn modelId="{8A814EFD-0FDA-4E33-97EF-B703A0CAE753}" type="presParOf" srcId="{2FFB89B5-F13F-47D6-B31E-D7BD7B63728B}" destId="{F1D27792-E808-48D4-9643-1CB8A585DA9B}" srcOrd="0" destOrd="0" presId="urn:microsoft.com/office/officeart/2005/8/layout/orgChart1"/>
    <dgm:cxn modelId="{1D19724C-36E4-4B68-A888-18B7534CC64B}" type="presParOf" srcId="{F1D27792-E808-48D4-9643-1CB8A585DA9B}" destId="{AD2D754C-F019-44A8-8FE6-05A82D74558E}" srcOrd="0" destOrd="0" presId="urn:microsoft.com/office/officeart/2005/8/layout/orgChart1"/>
    <dgm:cxn modelId="{73A59B90-6AA9-4E8E-81CC-1D46D3ECA9B0}" type="presParOf" srcId="{F1D27792-E808-48D4-9643-1CB8A585DA9B}" destId="{F216A8D1-25D7-4C06-A08D-D2B68B58AD78}" srcOrd="1" destOrd="0" presId="urn:microsoft.com/office/officeart/2005/8/layout/orgChart1"/>
    <dgm:cxn modelId="{227DAFD4-8A25-43F5-B159-C91080E046AA}" type="presParOf" srcId="{2FFB89B5-F13F-47D6-B31E-D7BD7B63728B}" destId="{EB981F2A-F00B-4312-89C7-485DAFE4BE14}" srcOrd="1" destOrd="0" presId="urn:microsoft.com/office/officeart/2005/8/layout/orgChart1"/>
    <dgm:cxn modelId="{C616E2B8-A195-462B-BFB3-4F1CE8299203}" type="presParOf" srcId="{EB981F2A-F00B-4312-89C7-485DAFE4BE14}" destId="{DD296BEB-3657-4454-B377-7C39B265A7EE}" srcOrd="0" destOrd="0" presId="urn:microsoft.com/office/officeart/2005/8/layout/orgChart1"/>
    <dgm:cxn modelId="{3CA73A59-A60D-4EAF-B852-27C2718846A6}" type="presParOf" srcId="{EB981F2A-F00B-4312-89C7-485DAFE4BE14}" destId="{2782A5D1-E82D-407E-8CE5-9F1FAAFF4EE7}" srcOrd="1" destOrd="0" presId="urn:microsoft.com/office/officeart/2005/8/layout/orgChart1"/>
    <dgm:cxn modelId="{820C0C83-AF2D-4744-8BBF-49AFD243B66F}" type="presParOf" srcId="{2782A5D1-E82D-407E-8CE5-9F1FAAFF4EE7}" destId="{7E1EA768-919D-4EB9-9943-414BA63BA433}" srcOrd="0" destOrd="0" presId="urn:microsoft.com/office/officeart/2005/8/layout/orgChart1"/>
    <dgm:cxn modelId="{2DE03498-029C-49C2-9E4F-167BE3D4DF4D}" type="presParOf" srcId="{7E1EA768-919D-4EB9-9943-414BA63BA433}" destId="{78147ABF-20D3-4EAA-9526-5F68427ABD2B}" srcOrd="0" destOrd="0" presId="urn:microsoft.com/office/officeart/2005/8/layout/orgChart1"/>
    <dgm:cxn modelId="{76669165-5DD2-4C8C-966C-4DB12C48EC1C}" type="presParOf" srcId="{7E1EA768-919D-4EB9-9943-414BA63BA433}" destId="{6681AB28-32DD-4457-B9C5-E4C96D4AF474}" srcOrd="1" destOrd="0" presId="urn:microsoft.com/office/officeart/2005/8/layout/orgChart1"/>
    <dgm:cxn modelId="{6DB2323A-63BE-4A91-A190-71F477EB0C26}" type="presParOf" srcId="{2782A5D1-E82D-407E-8CE5-9F1FAAFF4EE7}" destId="{A60AE141-B78B-4A64-84FC-722768D1F5AA}" srcOrd="1" destOrd="0" presId="urn:microsoft.com/office/officeart/2005/8/layout/orgChart1"/>
    <dgm:cxn modelId="{EEA7DD5E-AED1-411A-A828-B18B34223666}" type="presParOf" srcId="{2782A5D1-E82D-407E-8CE5-9F1FAAFF4EE7}" destId="{E685C16E-3892-445F-8B97-FBB6EEC03AA3}" srcOrd="2" destOrd="0" presId="urn:microsoft.com/office/officeart/2005/8/layout/orgChart1"/>
    <dgm:cxn modelId="{D2E11E2F-2851-40D8-891D-8CBADA8D75AB}" type="presParOf" srcId="{EB981F2A-F00B-4312-89C7-485DAFE4BE14}" destId="{B6699080-EFFF-4F39-91E5-E102B74EC6A2}" srcOrd="2" destOrd="0" presId="urn:microsoft.com/office/officeart/2005/8/layout/orgChart1"/>
    <dgm:cxn modelId="{5DC34770-A237-45D6-9485-3AA2706529BB}" type="presParOf" srcId="{EB981F2A-F00B-4312-89C7-485DAFE4BE14}" destId="{AE725C69-76F1-4140-9094-0143909231F2}" srcOrd="3" destOrd="0" presId="urn:microsoft.com/office/officeart/2005/8/layout/orgChart1"/>
    <dgm:cxn modelId="{AA3824CF-D513-4269-AFE8-8FB4D0172C23}" type="presParOf" srcId="{AE725C69-76F1-4140-9094-0143909231F2}" destId="{2387F771-9C17-4B94-A36B-13BB148EBF16}" srcOrd="0" destOrd="0" presId="urn:microsoft.com/office/officeart/2005/8/layout/orgChart1"/>
    <dgm:cxn modelId="{E1C41D14-E9F3-4993-BAFD-75A275F49ADF}" type="presParOf" srcId="{2387F771-9C17-4B94-A36B-13BB148EBF16}" destId="{0C4A9E8A-3E20-4762-9EDF-4B3B01D2D946}" srcOrd="0" destOrd="0" presId="urn:microsoft.com/office/officeart/2005/8/layout/orgChart1"/>
    <dgm:cxn modelId="{3448EE98-2D15-419C-8D01-59739230DD8B}" type="presParOf" srcId="{2387F771-9C17-4B94-A36B-13BB148EBF16}" destId="{F5E99F4E-48F5-477C-B00E-1D15535867E3}" srcOrd="1" destOrd="0" presId="urn:microsoft.com/office/officeart/2005/8/layout/orgChart1"/>
    <dgm:cxn modelId="{8EB567B2-53AA-49C1-BF83-9DEE329043A9}" type="presParOf" srcId="{AE725C69-76F1-4140-9094-0143909231F2}" destId="{4F0FCFBE-B45A-40AB-B3A8-D36031C1933E}" srcOrd="1" destOrd="0" presId="urn:microsoft.com/office/officeart/2005/8/layout/orgChart1"/>
    <dgm:cxn modelId="{611C9F4E-F4BA-47F7-857B-74CBADA6C29B}" type="presParOf" srcId="{AE725C69-76F1-4140-9094-0143909231F2}" destId="{D80BBE04-0466-4D33-AFD3-6DA47203111A}" srcOrd="2" destOrd="0" presId="urn:microsoft.com/office/officeart/2005/8/layout/orgChart1"/>
    <dgm:cxn modelId="{0F029707-1FE8-44BA-8CBD-49174AA61A5B}" type="presParOf" srcId="{2FFB89B5-F13F-47D6-B31E-D7BD7B63728B}" destId="{4C605F38-F7AE-4A16-AF99-6D11B9984B99}" srcOrd="2" destOrd="0" presId="urn:microsoft.com/office/officeart/2005/8/layout/orgChart1"/>
    <dgm:cxn modelId="{3367A287-0754-4928-88BC-EFA08648FB51}" type="presParOf" srcId="{026BE511-0F19-4E8E-9DC1-FE2ACE8F1F73}" destId="{0E48669C-3C7E-4461-834B-24647948BA14}" srcOrd="6" destOrd="0" presId="urn:microsoft.com/office/officeart/2005/8/layout/orgChart1"/>
    <dgm:cxn modelId="{7CA4D977-A696-45BF-931B-AEB07ECFEC14}" type="presParOf" srcId="{026BE511-0F19-4E8E-9DC1-FE2ACE8F1F73}" destId="{FAC0CB07-B08F-41BD-A5F2-203B906BAED5}" srcOrd="7" destOrd="0" presId="urn:microsoft.com/office/officeart/2005/8/layout/orgChart1"/>
    <dgm:cxn modelId="{47A2001D-2571-403E-A8C9-408B43FEE1B3}" type="presParOf" srcId="{FAC0CB07-B08F-41BD-A5F2-203B906BAED5}" destId="{F44599B2-C7AA-418C-A303-F8F9C2F842AF}" srcOrd="0" destOrd="0" presId="urn:microsoft.com/office/officeart/2005/8/layout/orgChart1"/>
    <dgm:cxn modelId="{BAC0D475-EBC5-4E00-A6CE-67700DEF7105}" type="presParOf" srcId="{F44599B2-C7AA-418C-A303-F8F9C2F842AF}" destId="{96258CAC-83C6-4F2B-8F9D-641878BD9B74}" srcOrd="0" destOrd="0" presId="urn:microsoft.com/office/officeart/2005/8/layout/orgChart1"/>
    <dgm:cxn modelId="{4C1FABFE-C0F0-4687-88D5-BE688928A927}" type="presParOf" srcId="{F44599B2-C7AA-418C-A303-F8F9C2F842AF}" destId="{E122453C-AA0D-4D3B-8702-8CE0491EA8DB}" srcOrd="1" destOrd="0" presId="urn:microsoft.com/office/officeart/2005/8/layout/orgChart1"/>
    <dgm:cxn modelId="{7F00826D-0EC8-4B19-8344-033275BA68FA}" type="presParOf" srcId="{FAC0CB07-B08F-41BD-A5F2-203B906BAED5}" destId="{52F58A16-452E-4E8A-9C4C-8F0170D2E32B}" srcOrd="1" destOrd="0" presId="urn:microsoft.com/office/officeart/2005/8/layout/orgChart1"/>
    <dgm:cxn modelId="{381480D4-1D6C-4AFB-8321-CB5402F6353A}" type="presParOf" srcId="{52F58A16-452E-4E8A-9C4C-8F0170D2E32B}" destId="{582C139B-3A65-46E7-914D-4BB6301589C3}" srcOrd="0" destOrd="0" presId="urn:microsoft.com/office/officeart/2005/8/layout/orgChart1"/>
    <dgm:cxn modelId="{3544C894-0E4C-4E96-AA77-9059DC2F7E35}" type="presParOf" srcId="{52F58A16-452E-4E8A-9C4C-8F0170D2E32B}" destId="{1A4A6C33-ED87-4A67-A607-C20EBA7A1D37}" srcOrd="1" destOrd="0" presId="urn:microsoft.com/office/officeart/2005/8/layout/orgChart1"/>
    <dgm:cxn modelId="{2D4A1C7F-188C-4683-9675-DF64A27556FC}" type="presParOf" srcId="{1A4A6C33-ED87-4A67-A607-C20EBA7A1D37}" destId="{46612801-BE7E-4256-9E3B-F1FA1F55D31D}" srcOrd="0" destOrd="0" presId="urn:microsoft.com/office/officeart/2005/8/layout/orgChart1"/>
    <dgm:cxn modelId="{0A6959E5-88AB-4A61-BFF1-CC2660AE4BEB}" type="presParOf" srcId="{46612801-BE7E-4256-9E3B-F1FA1F55D31D}" destId="{E050B53B-96EE-4E3B-B3DC-C235FD188CC4}" srcOrd="0" destOrd="0" presId="urn:microsoft.com/office/officeart/2005/8/layout/orgChart1"/>
    <dgm:cxn modelId="{5390EC20-EC45-4C09-AE4C-C161340861F0}" type="presParOf" srcId="{46612801-BE7E-4256-9E3B-F1FA1F55D31D}" destId="{6EB4FD1D-06E3-4DF4-B6FF-033C82B0E5F0}" srcOrd="1" destOrd="0" presId="urn:microsoft.com/office/officeart/2005/8/layout/orgChart1"/>
    <dgm:cxn modelId="{47C1A8FE-B593-4B1E-8CE9-8B1796361048}" type="presParOf" srcId="{1A4A6C33-ED87-4A67-A607-C20EBA7A1D37}" destId="{69789C8E-9ACC-4632-8382-659349289538}" srcOrd="1" destOrd="0" presId="urn:microsoft.com/office/officeart/2005/8/layout/orgChart1"/>
    <dgm:cxn modelId="{E8B7D82E-D5FE-4850-A60D-2DE9AC3E3084}" type="presParOf" srcId="{1A4A6C33-ED87-4A67-A607-C20EBA7A1D37}" destId="{D70351CE-72E1-4E4B-9461-DE7237FE311B}" srcOrd="2" destOrd="0" presId="urn:microsoft.com/office/officeart/2005/8/layout/orgChart1"/>
    <dgm:cxn modelId="{0E1BB885-1B7F-463B-9B42-FAE6E187599C}" type="presParOf" srcId="{52F58A16-452E-4E8A-9C4C-8F0170D2E32B}" destId="{64F012DA-0E05-41FC-BC5B-6D5EC0D436FA}" srcOrd="2" destOrd="0" presId="urn:microsoft.com/office/officeart/2005/8/layout/orgChart1"/>
    <dgm:cxn modelId="{6168FD69-3EDC-46A4-86CA-FBEC0EDE3C8F}" type="presParOf" srcId="{52F58A16-452E-4E8A-9C4C-8F0170D2E32B}" destId="{AD9BE855-81E1-4C22-88E7-B6FEBB670615}" srcOrd="3" destOrd="0" presId="urn:microsoft.com/office/officeart/2005/8/layout/orgChart1"/>
    <dgm:cxn modelId="{ECBB06D8-D92D-4016-91F7-BDB7150080A1}" type="presParOf" srcId="{AD9BE855-81E1-4C22-88E7-B6FEBB670615}" destId="{040DADCE-A074-43B6-92BA-5128EDDD9F5F}" srcOrd="0" destOrd="0" presId="urn:microsoft.com/office/officeart/2005/8/layout/orgChart1"/>
    <dgm:cxn modelId="{FF3B2CFF-670A-4E2D-AA39-C7CD8973DCD0}" type="presParOf" srcId="{040DADCE-A074-43B6-92BA-5128EDDD9F5F}" destId="{7AB93C1E-93FF-418D-9D8D-70AADEE27CBB}" srcOrd="0" destOrd="0" presId="urn:microsoft.com/office/officeart/2005/8/layout/orgChart1"/>
    <dgm:cxn modelId="{C5FAE7C5-DAD3-451E-AE91-81CB3509842F}" type="presParOf" srcId="{040DADCE-A074-43B6-92BA-5128EDDD9F5F}" destId="{150FA4C6-CFA3-4D10-98ED-B5A24E10EB88}" srcOrd="1" destOrd="0" presId="urn:microsoft.com/office/officeart/2005/8/layout/orgChart1"/>
    <dgm:cxn modelId="{DA662D3C-143C-4B78-A5FA-B3FAB88C0CF6}" type="presParOf" srcId="{AD9BE855-81E1-4C22-88E7-B6FEBB670615}" destId="{DE456738-2AA4-4525-892E-65BECEF8E47A}" srcOrd="1" destOrd="0" presId="urn:microsoft.com/office/officeart/2005/8/layout/orgChart1"/>
    <dgm:cxn modelId="{FE3C5F0B-DD0D-4DA7-8316-F3E0CFC62EDD}" type="presParOf" srcId="{AD9BE855-81E1-4C22-88E7-B6FEBB670615}" destId="{DB6C0AD3-B386-4FC4-AE30-EFF27892B31D}" srcOrd="2" destOrd="0" presId="urn:microsoft.com/office/officeart/2005/8/layout/orgChart1"/>
    <dgm:cxn modelId="{C27A37E4-6391-4005-9194-A549E287ACAE}" type="presParOf" srcId="{FAC0CB07-B08F-41BD-A5F2-203B906BAED5}" destId="{55F6244F-0F29-4AA4-9648-245FB01F81DF}" srcOrd="2" destOrd="0" presId="urn:microsoft.com/office/officeart/2005/8/layout/orgChart1"/>
    <dgm:cxn modelId="{D31317B8-EA0F-4D06-9E07-800BB2151BCE}" type="presParOf" srcId="{026BE511-0F19-4E8E-9DC1-FE2ACE8F1F73}" destId="{8EB4B6F9-E6BC-45EB-821E-92AF79F611B7}" srcOrd="8" destOrd="0" presId="urn:microsoft.com/office/officeart/2005/8/layout/orgChart1"/>
    <dgm:cxn modelId="{86AD97EA-F6D6-4023-BCD8-FC4BA1DC7B9B}" type="presParOf" srcId="{026BE511-0F19-4E8E-9DC1-FE2ACE8F1F73}" destId="{5743FB00-B5C3-4B6A-8B6D-FBBE455828D5}" srcOrd="9" destOrd="0" presId="urn:microsoft.com/office/officeart/2005/8/layout/orgChart1"/>
    <dgm:cxn modelId="{80A3AC9C-725C-45B1-B00B-D1565F67B8F3}" type="presParOf" srcId="{5743FB00-B5C3-4B6A-8B6D-FBBE455828D5}" destId="{BFE69516-D6C9-40E0-AE28-BFC4B546CF5B}" srcOrd="0" destOrd="0" presId="urn:microsoft.com/office/officeart/2005/8/layout/orgChart1"/>
    <dgm:cxn modelId="{A84CD66F-0EF8-474A-B2CE-FFB9FA927C22}" type="presParOf" srcId="{BFE69516-D6C9-40E0-AE28-BFC4B546CF5B}" destId="{288D7149-4552-4FFB-8C91-6BE794543358}" srcOrd="0" destOrd="0" presId="urn:microsoft.com/office/officeart/2005/8/layout/orgChart1"/>
    <dgm:cxn modelId="{B41F4B20-10CA-4F07-97F6-021ABFA4C260}" type="presParOf" srcId="{BFE69516-D6C9-40E0-AE28-BFC4B546CF5B}" destId="{FF7F1F22-7D97-4442-AF78-5B15CC93669C}" srcOrd="1" destOrd="0" presId="urn:microsoft.com/office/officeart/2005/8/layout/orgChart1"/>
    <dgm:cxn modelId="{D6E6CAAF-14AE-4F2A-A7CB-C6D129CD4EE2}" type="presParOf" srcId="{5743FB00-B5C3-4B6A-8B6D-FBBE455828D5}" destId="{A45ACB7B-E54F-4039-8F18-C55EAA106ED0}" srcOrd="1" destOrd="0" presId="urn:microsoft.com/office/officeart/2005/8/layout/orgChart1"/>
    <dgm:cxn modelId="{5232F04D-BF94-4F35-B22C-7503A5B95312}" type="presParOf" srcId="{A45ACB7B-E54F-4039-8F18-C55EAA106ED0}" destId="{2D0418B5-E950-42EE-A894-3FA9F3531B9E}" srcOrd="0" destOrd="0" presId="urn:microsoft.com/office/officeart/2005/8/layout/orgChart1"/>
    <dgm:cxn modelId="{0E84870C-AE2B-4772-9495-EAFEFAD8C0F5}" type="presParOf" srcId="{A45ACB7B-E54F-4039-8F18-C55EAA106ED0}" destId="{62609911-773F-41AD-AD7A-20628FB84DF0}" srcOrd="1" destOrd="0" presId="urn:microsoft.com/office/officeart/2005/8/layout/orgChart1"/>
    <dgm:cxn modelId="{1F639ADB-5E2F-4D1D-A33F-530B9204B0F1}" type="presParOf" srcId="{62609911-773F-41AD-AD7A-20628FB84DF0}" destId="{5E63EF5A-F44C-4072-B673-DBD5D178B00D}" srcOrd="0" destOrd="0" presId="urn:microsoft.com/office/officeart/2005/8/layout/orgChart1"/>
    <dgm:cxn modelId="{9F419AD0-C9DC-4237-B663-C554825369D3}" type="presParOf" srcId="{5E63EF5A-F44C-4072-B673-DBD5D178B00D}" destId="{8E6D4998-24BA-4F8B-9936-FBAC0B298022}" srcOrd="0" destOrd="0" presId="urn:microsoft.com/office/officeart/2005/8/layout/orgChart1"/>
    <dgm:cxn modelId="{1A29502F-CDE4-42BF-B776-A4575284031E}" type="presParOf" srcId="{5E63EF5A-F44C-4072-B673-DBD5D178B00D}" destId="{7E2B25D2-77C8-40AD-84DB-4479BE322FEC}" srcOrd="1" destOrd="0" presId="urn:microsoft.com/office/officeart/2005/8/layout/orgChart1"/>
    <dgm:cxn modelId="{7386DE15-A961-4977-A6E0-736BB54B7244}" type="presParOf" srcId="{62609911-773F-41AD-AD7A-20628FB84DF0}" destId="{3CDE4AD3-9FD1-4CC1-8EF8-8080D53A0A9D}" srcOrd="1" destOrd="0" presId="urn:microsoft.com/office/officeart/2005/8/layout/orgChart1"/>
    <dgm:cxn modelId="{A9038DF9-FB84-48EA-AAE4-6669668780FF}" type="presParOf" srcId="{62609911-773F-41AD-AD7A-20628FB84DF0}" destId="{F52C7762-D7AC-439C-A9D5-688DEC12A9AF}" srcOrd="2" destOrd="0" presId="urn:microsoft.com/office/officeart/2005/8/layout/orgChart1"/>
    <dgm:cxn modelId="{EEB3963C-763A-4160-AD3E-2376B03FB7AE}" type="presParOf" srcId="{5743FB00-B5C3-4B6A-8B6D-FBBE455828D5}" destId="{F1B4A28F-C2B9-44CE-9BA2-01A392FBBA1F}" srcOrd="2" destOrd="0" presId="urn:microsoft.com/office/officeart/2005/8/layout/orgChart1"/>
    <dgm:cxn modelId="{CD45517D-0795-4B41-8943-F7B857D888D6}" type="presParOf" srcId="{026BE511-0F19-4E8E-9DC1-FE2ACE8F1F73}" destId="{8E670755-1342-4806-8D8D-676A742D1D58}" srcOrd="10" destOrd="0" presId="urn:microsoft.com/office/officeart/2005/8/layout/orgChart1"/>
    <dgm:cxn modelId="{8EDE448D-443F-405F-BFEC-66821B8B6E16}" type="presParOf" srcId="{026BE511-0F19-4E8E-9DC1-FE2ACE8F1F73}" destId="{C9FD6D5D-3397-4C8F-9903-B9F3EC4290E7}" srcOrd="11" destOrd="0" presId="urn:microsoft.com/office/officeart/2005/8/layout/orgChart1"/>
    <dgm:cxn modelId="{F72718ED-D217-4DD3-9EB2-6CC195C4DF67}" type="presParOf" srcId="{C9FD6D5D-3397-4C8F-9903-B9F3EC4290E7}" destId="{F2F8E541-4D4A-4A6A-8D48-AF9D06E4A152}" srcOrd="0" destOrd="0" presId="urn:microsoft.com/office/officeart/2005/8/layout/orgChart1"/>
    <dgm:cxn modelId="{5364BAB5-CB56-4B74-9ABF-37282FB2E8B2}" type="presParOf" srcId="{F2F8E541-4D4A-4A6A-8D48-AF9D06E4A152}" destId="{C8C1193D-6A88-42B0-B82A-231F7BFCC5E8}" srcOrd="0" destOrd="0" presId="urn:microsoft.com/office/officeart/2005/8/layout/orgChart1"/>
    <dgm:cxn modelId="{5FBE08E5-E2B6-4107-AB40-8E4CD4FF5B44}" type="presParOf" srcId="{F2F8E541-4D4A-4A6A-8D48-AF9D06E4A152}" destId="{2FC151C7-F03D-436A-B31D-D483E8171713}" srcOrd="1" destOrd="0" presId="urn:microsoft.com/office/officeart/2005/8/layout/orgChart1"/>
    <dgm:cxn modelId="{88CC872A-2A32-48F1-9611-F43082A83E8A}" type="presParOf" srcId="{C9FD6D5D-3397-4C8F-9903-B9F3EC4290E7}" destId="{8331C4E2-5EBE-4BA1-AEA3-E3AF95D9A500}" srcOrd="1" destOrd="0" presId="urn:microsoft.com/office/officeart/2005/8/layout/orgChart1"/>
    <dgm:cxn modelId="{A6434933-401C-476E-992D-A5B867284121}" type="presParOf" srcId="{8331C4E2-5EBE-4BA1-AEA3-E3AF95D9A500}" destId="{30608A93-FE50-4840-9311-82FDD8CD8309}" srcOrd="0" destOrd="0" presId="urn:microsoft.com/office/officeart/2005/8/layout/orgChart1"/>
    <dgm:cxn modelId="{C6B72E39-7DBD-4480-86FE-043348B43509}" type="presParOf" srcId="{8331C4E2-5EBE-4BA1-AEA3-E3AF95D9A500}" destId="{0D65F63A-CCB6-4BEB-90DB-3C1E1B6F5738}" srcOrd="1" destOrd="0" presId="urn:microsoft.com/office/officeart/2005/8/layout/orgChart1"/>
    <dgm:cxn modelId="{03C411BC-C60F-4429-86DB-4E82B83D932D}" type="presParOf" srcId="{0D65F63A-CCB6-4BEB-90DB-3C1E1B6F5738}" destId="{581ACABC-B1C6-4F42-BD26-B4C1F9F68A7B}" srcOrd="0" destOrd="0" presId="urn:microsoft.com/office/officeart/2005/8/layout/orgChart1"/>
    <dgm:cxn modelId="{8563FC07-B904-4B73-A773-60A77F928086}" type="presParOf" srcId="{581ACABC-B1C6-4F42-BD26-B4C1F9F68A7B}" destId="{35024C66-6A30-437B-9DAA-B23AC35C2343}" srcOrd="0" destOrd="0" presId="urn:microsoft.com/office/officeart/2005/8/layout/orgChart1"/>
    <dgm:cxn modelId="{72B429F8-3CBD-4D35-8025-BCD48DD22DDC}" type="presParOf" srcId="{581ACABC-B1C6-4F42-BD26-B4C1F9F68A7B}" destId="{0C9B679B-823C-4289-AF88-2AB74EC0802C}" srcOrd="1" destOrd="0" presId="urn:microsoft.com/office/officeart/2005/8/layout/orgChart1"/>
    <dgm:cxn modelId="{638C9ED4-F7C4-437E-BF4C-2C3E61BB502A}" type="presParOf" srcId="{0D65F63A-CCB6-4BEB-90DB-3C1E1B6F5738}" destId="{8AE85CA2-C921-40A5-B4AD-60CB1E66709A}" srcOrd="1" destOrd="0" presId="urn:microsoft.com/office/officeart/2005/8/layout/orgChart1"/>
    <dgm:cxn modelId="{2FB301D1-1BD6-42D2-B93B-357D1997ACE1}" type="presParOf" srcId="{0D65F63A-CCB6-4BEB-90DB-3C1E1B6F5738}" destId="{11BFFACE-D821-4A00-BA3F-50A849983B5B}" srcOrd="2" destOrd="0" presId="urn:microsoft.com/office/officeart/2005/8/layout/orgChart1"/>
    <dgm:cxn modelId="{805FA08C-12EA-49EC-8379-9A5A1385CF8C}" type="presParOf" srcId="{C9FD6D5D-3397-4C8F-9903-B9F3EC4290E7}" destId="{B4655C25-C518-4AA6-9DC7-C07B0EF573DE}" srcOrd="2" destOrd="0" presId="urn:microsoft.com/office/officeart/2005/8/layout/orgChart1"/>
    <dgm:cxn modelId="{EB0C6952-412A-421E-BD2A-AE42FE597B6C}" type="presParOf" srcId="{026BE511-0F19-4E8E-9DC1-FE2ACE8F1F73}" destId="{BA1D5F1D-4E24-41C6-885E-D1D5DA2ECC37}" srcOrd="12" destOrd="0" presId="urn:microsoft.com/office/officeart/2005/8/layout/orgChart1"/>
    <dgm:cxn modelId="{35210A1E-4914-4ECD-8F19-6DFE63886246}" type="presParOf" srcId="{026BE511-0F19-4E8E-9DC1-FE2ACE8F1F73}" destId="{B6A21FD8-99FC-4F25-8C89-306C30DF456A}" srcOrd="13" destOrd="0" presId="urn:microsoft.com/office/officeart/2005/8/layout/orgChart1"/>
    <dgm:cxn modelId="{E406672C-13FD-4015-BA34-985BF015AC46}" type="presParOf" srcId="{B6A21FD8-99FC-4F25-8C89-306C30DF456A}" destId="{A95F9249-DBC5-44EE-AA1A-A0A312D1E4A3}" srcOrd="0" destOrd="0" presId="urn:microsoft.com/office/officeart/2005/8/layout/orgChart1"/>
    <dgm:cxn modelId="{32B1C655-E357-4B93-90A6-BA15FF1A19A2}" type="presParOf" srcId="{A95F9249-DBC5-44EE-AA1A-A0A312D1E4A3}" destId="{9FB2242D-014A-42F2-A1F8-4B5015BC8A81}" srcOrd="0" destOrd="0" presId="urn:microsoft.com/office/officeart/2005/8/layout/orgChart1"/>
    <dgm:cxn modelId="{19B73FA2-1CAD-4146-B139-CD71B68B8508}" type="presParOf" srcId="{A95F9249-DBC5-44EE-AA1A-A0A312D1E4A3}" destId="{DD353779-5435-4912-BD3C-2E7C158BD60D}" srcOrd="1" destOrd="0" presId="urn:microsoft.com/office/officeart/2005/8/layout/orgChart1"/>
    <dgm:cxn modelId="{A7044BA2-F028-417F-873E-0C400ECBDABA}" type="presParOf" srcId="{B6A21FD8-99FC-4F25-8C89-306C30DF456A}" destId="{E351EEAE-7703-4009-860A-B5FCB77004BC}" srcOrd="1" destOrd="0" presId="urn:microsoft.com/office/officeart/2005/8/layout/orgChart1"/>
    <dgm:cxn modelId="{08D1E64F-0C0B-4287-96CB-30B3E37EAB76}" type="presParOf" srcId="{E351EEAE-7703-4009-860A-B5FCB77004BC}" destId="{941AB807-270A-4A0D-86A4-3FF1C75B9873}" srcOrd="0" destOrd="0" presId="urn:microsoft.com/office/officeart/2005/8/layout/orgChart1"/>
    <dgm:cxn modelId="{DAC12700-E1C2-4594-991E-A75515D05995}" type="presParOf" srcId="{E351EEAE-7703-4009-860A-B5FCB77004BC}" destId="{AA0A1F67-BC06-402A-A515-A0F1032FC724}" srcOrd="1" destOrd="0" presId="urn:microsoft.com/office/officeart/2005/8/layout/orgChart1"/>
    <dgm:cxn modelId="{ACF8DB95-4BD1-450F-8D5E-EFEE53AF474C}" type="presParOf" srcId="{AA0A1F67-BC06-402A-A515-A0F1032FC724}" destId="{788E306A-4619-4513-9944-446E4E137C6C}" srcOrd="0" destOrd="0" presId="urn:microsoft.com/office/officeart/2005/8/layout/orgChart1"/>
    <dgm:cxn modelId="{3D33A344-6CBF-45A1-A396-BCE6AC54B0D2}" type="presParOf" srcId="{788E306A-4619-4513-9944-446E4E137C6C}" destId="{32C7B836-B98E-44BD-AA22-3031195B5512}" srcOrd="0" destOrd="0" presId="urn:microsoft.com/office/officeart/2005/8/layout/orgChart1"/>
    <dgm:cxn modelId="{B6E5F6D7-8DFB-4851-8A01-2756AD8DB31F}" type="presParOf" srcId="{788E306A-4619-4513-9944-446E4E137C6C}" destId="{863BC9BA-553C-4E93-9343-E140E821D18B}" srcOrd="1" destOrd="0" presId="urn:microsoft.com/office/officeart/2005/8/layout/orgChart1"/>
    <dgm:cxn modelId="{3E1F1476-5970-4258-809F-0B4D0B30FD2D}" type="presParOf" srcId="{AA0A1F67-BC06-402A-A515-A0F1032FC724}" destId="{61D51B94-BF46-44BC-8040-65485E063410}" srcOrd="1" destOrd="0" presId="urn:microsoft.com/office/officeart/2005/8/layout/orgChart1"/>
    <dgm:cxn modelId="{B5074A7B-2A53-4A9B-96E9-15227A60AB37}" type="presParOf" srcId="{AA0A1F67-BC06-402A-A515-A0F1032FC724}" destId="{D86E51F3-B85D-4E2E-8339-A7792871BCA8}" srcOrd="2" destOrd="0" presId="urn:microsoft.com/office/officeart/2005/8/layout/orgChart1"/>
    <dgm:cxn modelId="{3AFFE4E3-F0CB-4271-9CC0-E8B2E240A0C4}" type="presParOf" srcId="{B6A21FD8-99FC-4F25-8C89-306C30DF456A}" destId="{7A87FC28-52C6-47E0-BC90-38D2A991B5EB}" srcOrd="2" destOrd="0" presId="urn:microsoft.com/office/officeart/2005/8/layout/orgChart1"/>
    <dgm:cxn modelId="{E53DC0AD-4A97-444A-84D6-22DA050D6FC0}" type="presParOf" srcId="{026BE511-0F19-4E8E-9DC1-FE2ACE8F1F73}" destId="{13387349-E410-414A-A23A-F8619CD1B7BF}" srcOrd="14" destOrd="0" presId="urn:microsoft.com/office/officeart/2005/8/layout/orgChart1"/>
    <dgm:cxn modelId="{E4959F11-8333-410E-BE0A-B6A4396E2BD6}" type="presParOf" srcId="{026BE511-0F19-4E8E-9DC1-FE2ACE8F1F73}" destId="{552A6F7B-20CA-41C5-8549-81A39664BA30}" srcOrd="15" destOrd="0" presId="urn:microsoft.com/office/officeart/2005/8/layout/orgChart1"/>
    <dgm:cxn modelId="{EF1AEDA4-3D56-4EBA-96B1-81276A5550C3}" type="presParOf" srcId="{552A6F7B-20CA-41C5-8549-81A39664BA30}" destId="{8AF08591-DB66-42C3-A8C5-DD2083A412B1}" srcOrd="0" destOrd="0" presId="urn:microsoft.com/office/officeart/2005/8/layout/orgChart1"/>
    <dgm:cxn modelId="{2A5EECAA-AE80-49CB-9486-7F92A31CADFA}" type="presParOf" srcId="{8AF08591-DB66-42C3-A8C5-DD2083A412B1}" destId="{74A1945A-6919-4636-91C5-741A9DD2726F}" srcOrd="0" destOrd="0" presId="urn:microsoft.com/office/officeart/2005/8/layout/orgChart1"/>
    <dgm:cxn modelId="{3E89301F-9587-4A90-ACB3-63450E3A59D8}" type="presParOf" srcId="{8AF08591-DB66-42C3-A8C5-DD2083A412B1}" destId="{8232CFFE-48F2-4149-BD99-94CB6D902DC0}" srcOrd="1" destOrd="0" presId="urn:microsoft.com/office/officeart/2005/8/layout/orgChart1"/>
    <dgm:cxn modelId="{482F31C3-9785-48B4-9C56-B60651A4B4AD}" type="presParOf" srcId="{552A6F7B-20CA-41C5-8549-81A39664BA30}" destId="{09F3C1B9-0A23-489E-A6A2-58CDBB8BC52B}" srcOrd="1" destOrd="0" presId="urn:microsoft.com/office/officeart/2005/8/layout/orgChart1"/>
    <dgm:cxn modelId="{014A013A-865F-4E01-8B4A-B41D0DE78537}" type="presParOf" srcId="{552A6F7B-20CA-41C5-8549-81A39664BA30}" destId="{B6CC8C45-939E-4C63-B3A8-7CFAAD0CF6AE}" srcOrd="2" destOrd="0" presId="urn:microsoft.com/office/officeart/2005/8/layout/orgChart1"/>
    <dgm:cxn modelId="{448818F4-EBDE-403B-8B00-F46870C45D3E}" type="presParOf" srcId="{46AAA360-DA85-4243-8DEF-54EA94080F8C}" destId="{A1FFD784-6D60-4786-9038-F95AC4DBF29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87349-E410-414A-A23A-F8619CD1B7BF}">
      <dsp:nvSpPr>
        <dsp:cNvPr id="0" name=""/>
        <dsp:cNvSpPr/>
      </dsp:nvSpPr>
      <dsp:spPr>
        <a:xfrm>
          <a:off x="4191000" y="428943"/>
          <a:ext cx="3623658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3623658" y="89842"/>
              </a:lnTo>
              <a:lnTo>
                <a:pt x="3623658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1AB807-270A-4A0D-86A4-3FF1C75B9873}">
      <dsp:nvSpPr>
        <dsp:cNvPr id="0" name=""/>
        <dsp:cNvSpPr/>
      </dsp:nvSpPr>
      <dsp:spPr>
        <a:xfrm>
          <a:off x="6437069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D5F1D-4E24-41C6-885E-D1D5DA2ECC37}">
      <dsp:nvSpPr>
        <dsp:cNvPr id="0" name=""/>
        <dsp:cNvSpPr/>
      </dsp:nvSpPr>
      <dsp:spPr>
        <a:xfrm>
          <a:off x="4191000" y="428943"/>
          <a:ext cx="2588327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2588327" y="89842"/>
              </a:lnTo>
              <a:lnTo>
                <a:pt x="2588327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608A93-FE50-4840-9311-82FDD8CD8309}">
      <dsp:nvSpPr>
        <dsp:cNvPr id="0" name=""/>
        <dsp:cNvSpPr/>
      </dsp:nvSpPr>
      <dsp:spPr>
        <a:xfrm>
          <a:off x="5401738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70755-1342-4806-8D8D-676A742D1D58}">
      <dsp:nvSpPr>
        <dsp:cNvPr id="0" name=""/>
        <dsp:cNvSpPr/>
      </dsp:nvSpPr>
      <dsp:spPr>
        <a:xfrm>
          <a:off x="4191000" y="428943"/>
          <a:ext cx="1552996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1552996" y="89842"/>
              </a:lnTo>
              <a:lnTo>
                <a:pt x="1552996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418B5-E950-42EE-A894-3FA9F3531B9E}">
      <dsp:nvSpPr>
        <dsp:cNvPr id="0" name=""/>
        <dsp:cNvSpPr/>
      </dsp:nvSpPr>
      <dsp:spPr>
        <a:xfrm>
          <a:off x="4366407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B4B6F9-E6BC-45EB-821E-92AF79F611B7}">
      <dsp:nvSpPr>
        <dsp:cNvPr id="0" name=""/>
        <dsp:cNvSpPr/>
      </dsp:nvSpPr>
      <dsp:spPr>
        <a:xfrm>
          <a:off x="4191000" y="428943"/>
          <a:ext cx="517665" cy="179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42"/>
              </a:lnTo>
              <a:lnTo>
                <a:pt x="517665" y="89842"/>
              </a:lnTo>
              <a:lnTo>
                <a:pt x="517665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F012DA-0E05-41FC-BC5B-6D5EC0D436FA}">
      <dsp:nvSpPr>
        <dsp:cNvPr id="0" name=""/>
        <dsp:cNvSpPr/>
      </dsp:nvSpPr>
      <dsp:spPr>
        <a:xfrm>
          <a:off x="3331076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2C139B-3A65-46E7-914D-4BB6301589C3}">
      <dsp:nvSpPr>
        <dsp:cNvPr id="0" name=""/>
        <dsp:cNvSpPr/>
      </dsp:nvSpPr>
      <dsp:spPr>
        <a:xfrm>
          <a:off x="3331076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48669C-3C7E-4461-834B-24647948BA14}">
      <dsp:nvSpPr>
        <dsp:cNvPr id="0" name=""/>
        <dsp:cNvSpPr/>
      </dsp:nvSpPr>
      <dsp:spPr>
        <a:xfrm>
          <a:off x="3673334" y="428943"/>
          <a:ext cx="517665" cy="179685"/>
        </a:xfrm>
        <a:custGeom>
          <a:avLst/>
          <a:gdLst/>
          <a:ahLst/>
          <a:cxnLst/>
          <a:rect l="0" t="0" r="0" b="0"/>
          <a:pathLst>
            <a:path>
              <a:moveTo>
                <a:pt x="517665" y="0"/>
              </a:moveTo>
              <a:lnTo>
                <a:pt x="517665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99080-EFFF-4F39-91E5-E102B74EC6A2}">
      <dsp:nvSpPr>
        <dsp:cNvPr id="0" name=""/>
        <dsp:cNvSpPr/>
      </dsp:nvSpPr>
      <dsp:spPr>
        <a:xfrm>
          <a:off x="2295745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296BEB-3657-4454-B377-7C39B265A7EE}">
      <dsp:nvSpPr>
        <dsp:cNvPr id="0" name=""/>
        <dsp:cNvSpPr/>
      </dsp:nvSpPr>
      <dsp:spPr>
        <a:xfrm>
          <a:off x="2295745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CD72E9-1C12-4106-8A4C-35D11566D6DF}">
      <dsp:nvSpPr>
        <dsp:cNvPr id="0" name=""/>
        <dsp:cNvSpPr/>
      </dsp:nvSpPr>
      <dsp:spPr>
        <a:xfrm>
          <a:off x="2638003" y="428943"/>
          <a:ext cx="1552996" cy="179685"/>
        </a:xfrm>
        <a:custGeom>
          <a:avLst/>
          <a:gdLst/>
          <a:ahLst/>
          <a:cxnLst/>
          <a:rect l="0" t="0" r="0" b="0"/>
          <a:pathLst>
            <a:path>
              <a:moveTo>
                <a:pt x="1552996" y="0"/>
              </a:moveTo>
              <a:lnTo>
                <a:pt x="1552996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BE2F94-7877-460A-81FA-AB6356E572BC}">
      <dsp:nvSpPr>
        <dsp:cNvPr id="0" name=""/>
        <dsp:cNvSpPr/>
      </dsp:nvSpPr>
      <dsp:spPr>
        <a:xfrm>
          <a:off x="1260414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357D04-F7D0-41FF-A067-5E6BBA3DC52F}">
      <dsp:nvSpPr>
        <dsp:cNvPr id="0" name=""/>
        <dsp:cNvSpPr/>
      </dsp:nvSpPr>
      <dsp:spPr>
        <a:xfrm>
          <a:off x="1260414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317B36-F721-49BA-AEB2-D278A1D5C3BC}">
      <dsp:nvSpPr>
        <dsp:cNvPr id="0" name=""/>
        <dsp:cNvSpPr/>
      </dsp:nvSpPr>
      <dsp:spPr>
        <a:xfrm>
          <a:off x="1602672" y="428943"/>
          <a:ext cx="2588327" cy="179685"/>
        </a:xfrm>
        <a:custGeom>
          <a:avLst/>
          <a:gdLst/>
          <a:ahLst/>
          <a:cxnLst/>
          <a:rect l="0" t="0" r="0" b="0"/>
          <a:pathLst>
            <a:path>
              <a:moveTo>
                <a:pt x="2588327" y="0"/>
              </a:moveTo>
              <a:lnTo>
                <a:pt x="2588327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6C90B5-AA65-4E23-8A28-6F95D765873C}">
      <dsp:nvSpPr>
        <dsp:cNvPr id="0" name=""/>
        <dsp:cNvSpPr/>
      </dsp:nvSpPr>
      <dsp:spPr>
        <a:xfrm>
          <a:off x="225083" y="1036451"/>
          <a:ext cx="128346" cy="2823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23629"/>
              </a:lnTo>
              <a:lnTo>
                <a:pt x="128346" y="282362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33468-C327-4739-BAB0-D977FC85DC4E}">
      <dsp:nvSpPr>
        <dsp:cNvPr id="0" name=""/>
        <dsp:cNvSpPr/>
      </dsp:nvSpPr>
      <dsp:spPr>
        <a:xfrm>
          <a:off x="225083" y="1036451"/>
          <a:ext cx="128346" cy="221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16121"/>
              </a:lnTo>
              <a:lnTo>
                <a:pt x="128346" y="22161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13F02-AE90-4687-A846-1B5E15F28255}">
      <dsp:nvSpPr>
        <dsp:cNvPr id="0" name=""/>
        <dsp:cNvSpPr/>
      </dsp:nvSpPr>
      <dsp:spPr>
        <a:xfrm>
          <a:off x="225083" y="1036451"/>
          <a:ext cx="128346" cy="1608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8613"/>
              </a:lnTo>
              <a:lnTo>
                <a:pt x="128346" y="160861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B720A-1D4A-4873-9BB3-618F22EB0898}">
      <dsp:nvSpPr>
        <dsp:cNvPr id="0" name=""/>
        <dsp:cNvSpPr/>
      </dsp:nvSpPr>
      <dsp:spPr>
        <a:xfrm>
          <a:off x="225083" y="1036451"/>
          <a:ext cx="128346" cy="10011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1105"/>
              </a:lnTo>
              <a:lnTo>
                <a:pt x="128346" y="10011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C7467-CB18-495C-8C71-EB28B7348162}">
      <dsp:nvSpPr>
        <dsp:cNvPr id="0" name=""/>
        <dsp:cNvSpPr/>
      </dsp:nvSpPr>
      <dsp:spPr>
        <a:xfrm>
          <a:off x="225083" y="1036451"/>
          <a:ext cx="128346" cy="3935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596"/>
              </a:lnTo>
              <a:lnTo>
                <a:pt x="128346" y="39359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33395-DB43-49F1-92F3-88A6FE6E75BB}">
      <dsp:nvSpPr>
        <dsp:cNvPr id="0" name=""/>
        <dsp:cNvSpPr/>
      </dsp:nvSpPr>
      <dsp:spPr>
        <a:xfrm>
          <a:off x="567341" y="428943"/>
          <a:ext cx="3623658" cy="179685"/>
        </a:xfrm>
        <a:custGeom>
          <a:avLst/>
          <a:gdLst/>
          <a:ahLst/>
          <a:cxnLst/>
          <a:rect l="0" t="0" r="0" b="0"/>
          <a:pathLst>
            <a:path>
              <a:moveTo>
                <a:pt x="3623658" y="0"/>
              </a:moveTo>
              <a:lnTo>
                <a:pt x="3623658" y="89842"/>
              </a:lnTo>
              <a:lnTo>
                <a:pt x="0" y="89842"/>
              </a:lnTo>
              <a:lnTo>
                <a:pt x="0" y="1796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708991-6EE8-46CB-B30A-9ED029CE3FA4}">
      <dsp:nvSpPr>
        <dsp:cNvPr id="0" name=""/>
        <dsp:cNvSpPr/>
      </dsp:nvSpPr>
      <dsp:spPr>
        <a:xfrm>
          <a:off x="3763177" y="1120"/>
          <a:ext cx="855645" cy="4278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Outbound</a:t>
          </a:r>
        </a:p>
      </dsp:txBody>
      <dsp:txXfrm>
        <a:off x="3763177" y="1120"/>
        <a:ext cx="855645" cy="427822"/>
      </dsp:txXfrm>
    </dsp:sp>
    <dsp:sp modelId="{7E10B4BD-D499-4798-B65E-435A47B5903C}">
      <dsp:nvSpPr>
        <dsp:cNvPr id="0" name=""/>
        <dsp:cNvSpPr/>
      </dsp:nvSpPr>
      <dsp:spPr>
        <a:xfrm>
          <a:off x="139518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1,2,3</a:t>
          </a:r>
        </a:p>
      </dsp:txBody>
      <dsp:txXfrm>
        <a:off x="139518" y="608628"/>
        <a:ext cx="855645" cy="427822"/>
      </dsp:txXfrm>
    </dsp:sp>
    <dsp:sp modelId="{6ED12029-1D64-4857-B2F2-E360FFD4DCE4}">
      <dsp:nvSpPr>
        <dsp:cNvPr id="0" name=""/>
        <dsp:cNvSpPr/>
      </dsp:nvSpPr>
      <dsp:spPr>
        <a:xfrm>
          <a:off x="353430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1+2+3</a:t>
          </a:r>
        </a:p>
      </dsp:txBody>
      <dsp:txXfrm>
        <a:off x="353430" y="1216136"/>
        <a:ext cx="855645" cy="427822"/>
      </dsp:txXfrm>
    </dsp:sp>
    <dsp:sp modelId="{15D215CD-7624-4283-9592-CA0950BBDF19}">
      <dsp:nvSpPr>
        <dsp:cNvPr id="0" name=""/>
        <dsp:cNvSpPr/>
      </dsp:nvSpPr>
      <dsp:spPr>
        <a:xfrm>
          <a:off x="353430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1+2 / 3</a:t>
          </a:r>
          <a:endParaRPr lang="en-US" sz="1500" kern="1200" dirty="0"/>
        </a:p>
      </dsp:txBody>
      <dsp:txXfrm>
        <a:off x="353430" y="1823645"/>
        <a:ext cx="855645" cy="427822"/>
      </dsp:txXfrm>
    </dsp:sp>
    <dsp:sp modelId="{41365272-63B7-41C2-B0DA-37F60DBA9632}">
      <dsp:nvSpPr>
        <dsp:cNvPr id="0" name=""/>
        <dsp:cNvSpPr/>
      </dsp:nvSpPr>
      <dsp:spPr>
        <a:xfrm>
          <a:off x="353430" y="2431153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1+3 / 2</a:t>
          </a:r>
          <a:endParaRPr lang="en-US" sz="1500" kern="1200" dirty="0"/>
        </a:p>
      </dsp:txBody>
      <dsp:txXfrm>
        <a:off x="353430" y="2431153"/>
        <a:ext cx="855645" cy="427822"/>
      </dsp:txXfrm>
    </dsp:sp>
    <dsp:sp modelId="{658E594C-1650-4CF6-992B-5C46FE75DBD5}">
      <dsp:nvSpPr>
        <dsp:cNvPr id="0" name=""/>
        <dsp:cNvSpPr/>
      </dsp:nvSpPr>
      <dsp:spPr>
        <a:xfrm>
          <a:off x="353430" y="3038661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2+3 / 1</a:t>
          </a:r>
          <a:endParaRPr lang="en-US" sz="1500" kern="1200" dirty="0"/>
        </a:p>
      </dsp:txBody>
      <dsp:txXfrm>
        <a:off x="353430" y="3038661"/>
        <a:ext cx="855645" cy="427822"/>
      </dsp:txXfrm>
    </dsp:sp>
    <dsp:sp modelId="{E00C5FAC-5CBF-4058-A373-4644A2D8F36A}">
      <dsp:nvSpPr>
        <dsp:cNvPr id="0" name=""/>
        <dsp:cNvSpPr/>
      </dsp:nvSpPr>
      <dsp:spPr>
        <a:xfrm>
          <a:off x="353430" y="3646169"/>
          <a:ext cx="855645" cy="427822"/>
        </a:xfrm>
        <a:prstGeom prst="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1/2/3</a:t>
          </a:r>
        </a:p>
      </dsp:txBody>
      <dsp:txXfrm>
        <a:off x="353430" y="3646169"/>
        <a:ext cx="855645" cy="427822"/>
      </dsp:txXfrm>
    </dsp:sp>
    <dsp:sp modelId="{BDE14900-CCBC-4988-96DF-6426A4203424}">
      <dsp:nvSpPr>
        <dsp:cNvPr id="0" name=""/>
        <dsp:cNvSpPr/>
      </dsp:nvSpPr>
      <dsp:spPr>
        <a:xfrm>
          <a:off x="1174849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1,2</a:t>
          </a:r>
        </a:p>
      </dsp:txBody>
      <dsp:txXfrm>
        <a:off x="1174849" y="608628"/>
        <a:ext cx="855645" cy="427822"/>
      </dsp:txXfrm>
    </dsp:sp>
    <dsp:sp modelId="{747C8E11-8A07-4B9F-BBAC-C799A1AB4AA1}">
      <dsp:nvSpPr>
        <dsp:cNvPr id="0" name=""/>
        <dsp:cNvSpPr/>
      </dsp:nvSpPr>
      <dsp:spPr>
        <a:xfrm>
          <a:off x="1388761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1+2</a:t>
          </a:r>
        </a:p>
      </dsp:txBody>
      <dsp:txXfrm>
        <a:off x="1388761" y="1216136"/>
        <a:ext cx="855645" cy="427822"/>
      </dsp:txXfrm>
    </dsp:sp>
    <dsp:sp modelId="{0A759087-BA3C-42E7-AFB0-798C1E5AA112}">
      <dsp:nvSpPr>
        <dsp:cNvPr id="0" name=""/>
        <dsp:cNvSpPr/>
      </dsp:nvSpPr>
      <dsp:spPr>
        <a:xfrm>
          <a:off x="1388761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1/2</a:t>
          </a:r>
          <a:endParaRPr lang="en-US" sz="1500" kern="1200" dirty="0"/>
        </a:p>
      </dsp:txBody>
      <dsp:txXfrm>
        <a:off x="1388761" y="1823645"/>
        <a:ext cx="855645" cy="427822"/>
      </dsp:txXfrm>
    </dsp:sp>
    <dsp:sp modelId="{AD2D754C-F019-44A8-8FE6-05A82D74558E}">
      <dsp:nvSpPr>
        <dsp:cNvPr id="0" name=""/>
        <dsp:cNvSpPr/>
      </dsp:nvSpPr>
      <dsp:spPr>
        <a:xfrm>
          <a:off x="2210180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1,3</a:t>
          </a:r>
        </a:p>
      </dsp:txBody>
      <dsp:txXfrm>
        <a:off x="2210180" y="608628"/>
        <a:ext cx="855645" cy="427822"/>
      </dsp:txXfrm>
    </dsp:sp>
    <dsp:sp modelId="{78147ABF-20D3-4EAA-9526-5F68427ABD2B}">
      <dsp:nvSpPr>
        <dsp:cNvPr id="0" name=""/>
        <dsp:cNvSpPr/>
      </dsp:nvSpPr>
      <dsp:spPr>
        <a:xfrm>
          <a:off x="2424092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1+3</a:t>
          </a:r>
        </a:p>
      </dsp:txBody>
      <dsp:txXfrm>
        <a:off x="2424092" y="1216136"/>
        <a:ext cx="855645" cy="427822"/>
      </dsp:txXfrm>
    </dsp:sp>
    <dsp:sp modelId="{0C4A9E8A-3E20-4762-9EDF-4B3B01D2D946}">
      <dsp:nvSpPr>
        <dsp:cNvPr id="0" name=""/>
        <dsp:cNvSpPr/>
      </dsp:nvSpPr>
      <dsp:spPr>
        <a:xfrm>
          <a:off x="2424092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1/3</a:t>
          </a:r>
        </a:p>
      </dsp:txBody>
      <dsp:txXfrm>
        <a:off x="2424092" y="1823645"/>
        <a:ext cx="855645" cy="427822"/>
      </dsp:txXfrm>
    </dsp:sp>
    <dsp:sp modelId="{96258CAC-83C6-4F2B-8F9D-641878BD9B74}">
      <dsp:nvSpPr>
        <dsp:cNvPr id="0" name=""/>
        <dsp:cNvSpPr/>
      </dsp:nvSpPr>
      <dsp:spPr>
        <a:xfrm>
          <a:off x="3245511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2,3</a:t>
          </a:r>
        </a:p>
      </dsp:txBody>
      <dsp:txXfrm>
        <a:off x="3245511" y="608628"/>
        <a:ext cx="855645" cy="427822"/>
      </dsp:txXfrm>
    </dsp:sp>
    <dsp:sp modelId="{E050B53B-96EE-4E3B-B3DC-C235FD188CC4}">
      <dsp:nvSpPr>
        <dsp:cNvPr id="0" name=""/>
        <dsp:cNvSpPr/>
      </dsp:nvSpPr>
      <dsp:spPr>
        <a:xfrm>
          <a:off x="3459423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2+3</a:t>
          </a:r>
        </a:p>
      </dsp:txBody>
      <dsp:txXfrm>
        <a:off x="3459423" y="1216136"/>
        <a:ext cx="855645" cy="427822"/>
      </dsp:txXfrm>
    </dsp:sp>
    <dsp:sp modelId="{7AB93C1E-93FF-418D-9D8D-70AADEE27CBB}">
      <dsp:nvSpPr>
        <dsp:cNvPr id="0" name=""/>
        <dsp:cNvSpPr/>
      </dsp:nvSpPr>
      <dsp:spPr>
        <a:xfrm>
          <a:off x="3459423" y="1823645"/>
          <a:ext cx="855645" cy="427822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2/3</a:t>
          </a:r>
        </a:p>
      </dsp:txBody>
      <dsp:txXfrm>
        <a:off x="3459423" y="1823645"/>
        <a:ext cx="855645" cy="427822"/>
      </dsp:txXfrm>
    </dsp:sp>
    <dsp:sp modelId="{288D7149-4552-4FFB-8C91-6BE794543358}">
      <dsp:nvSpPr>
        <dsp:cNvPr id="0" name=""/>
        <dsp:cNvSpPr/>
      </dsp:nvSpPr>
      <dsp:spPr>
        <a:xfrm>
          <a:off x="4280842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</a:t>
          </a:r>
        </a:p>
      </dsp:txBody>
      <dsp:txXfrm>
        <a:off x="4280842" y="608628"/>
        <a:ext cx="855645" cy="427822"/>
      </dsp:txXfrm>
    </dsp:sp>
    <dsp:sp modelId="{8E6D4998-24BA-4F8B-9936-FBAC0B298022}">
      <dsp:nvSpPr>
        <dsp:cNvPr id="0" name=""/>
        <dsp:cNvSpPr/>
      </dsp:nvSpPr>
      <dsp:spPr>
        <a:xfrm>
          <a:off x="4494754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1</a:t>
          </a:r>
        </a:p>
      </dsp:txBody>
      <dsp:txXfrm>
        <a:off x="4494754" y="1216136"/>
        <a:ext cx="855645" cy="427822"/>
      </dsp:txXfrm>
    </dsp:sp>
    <dsp:sp modelId="{C8C1193D-6A88-42B0-B82A-231F7BFCC5E8}">
      <dsp:nvSpPr>
        <dsp:cNvPr id="0" name=""/>
        <dsp:cNvSpPr/>
      </dsp:nvSpPr>
      <dsp:spPr>
        <a:xfrm>
          <a:off x="5316173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</a:t>
          </a:r>
        </a:p>
      </dsp:txBody>
      <dsp:txXfrm>
        <a:off x="5316173" y="608628"/>
        <a:ext cx="855645" cy="427822"/>
      </dsp:txXfrm>
    </dsp:sp>
    <dsp:sp modelId="{35024C66-6A30-437B-9DAA-B23AC35C2343}">
      <dsp:nvSpPr>
        <dsp:cNvPr id="0" name=""/>
        <dsp:cNvSpPr/>
      </dsp:nvSpPr>
      <dsp:spPr>
        <a:xfrm>
          <a:off x="5530085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2</a:t>
          </a:r>
        </a:p>
      </dsp:txBody>
      <dsp:txXfrm>
        <a:off x="5530085" y="1216136"/>
        <a:ext cx="855645" cy="427822"/>
      </dsp:txXfrm>
    </dsp:sp>
    <dsp:sp modelId="{9FB2242D-014A-42F2-A1F8-4B5015BC8A81}">
      <dsp:nvSpPr>
        <dsp:cNvPr id="0" name=""/>
        <dsp:cNvSpPr/>
      </dsp:nvSpPr>
      <dsp:spPr>
        <a:xfrm>
          <a:off x="6351504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</a:t>
          </a:r>
        </a:p>
      </dsp:txBody>
      <dsp:txXfrm>
        <a:off x="6351504" y="608628"/>
        <a:ext cx="855645" cy="427822"/>
      </dsp:txXfrm>
    </dsp:sp>
    <dsp:sp modelId="{32C7B836-B98E-44BD-AA22-3031195B5512}">
      <dsp:nvSpPr>
        <dsp:cNvPr id="0" name=""/>
        <dsp:cNvSpPr/>
      </dsp:nvSpPr>
      <dsp:spPr>
        <a:xfrm>
          <a:off x="6565416" y="1216136"/>
          <a:ext cx="855645" cy="427822"/>
        </a:xfrm>
        <a:prstGeom prst="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3</a:t>
          </a:r>
        </a:p>
      </dsp:txBody>
      <dsp:txXfrm>
        <a:off x="6565416" y="1216136"/>
        <a:ext cx="855645" cy="427822"/>
      </dsp:txXfrm>
    </dsp:sp>
    <dsp:sp modelId="{74A1945A-6919-4636-91C5-741A9DD2726F}">
      <dsp:nvSpPr>
        <dsp:cNvPr id="0" name=""/>
        <dsp:cNvSpPr/>
      </dsp:nvSpPr>
      <dsp:spPr>
        <a:xfrm>
          <a:off x="7386835" y="608628"/>
          <a:ext cx="855645" cy="427822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No</a:t>
          </a:r>
        </a:p>
      </dsp:txBody>
      <dsp:txXfrm>
        <a:off x="7386835" y="608628"/>
        <a:ext cx="855645" cy="427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BB3D4B-E7F6-4A42-853B-40C1A88C262E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7C7C1A-D5B2-4BB7-A8A5-88681A8C6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86A57-3D42-1746-A4F9-9BA3F9944E9C}" type="datetimeFigureOut">
              <a:rPr lang="en-US" smtClean="0"/>
              <a:t>8/3/2022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46EF74-4753-DA47-9B34-F93D23E4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06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804146-F3B1-4444-B177-C41E1718A91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7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34919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3" hasCustomPrompt="1"/>
          </p:nvPr>
        </p:nvSpPr>
        <p:spPr>
          <a:xfrm>
            <a:off x="4345518" y="4116389"/>
            <a:ext cx="6584949" cy="255587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1E92D7-15E6-1942-8625-B18760C09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4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789517" y="1420814"/>
            <a:ext cx="10792883" cy="4656137"/>
          </a:xfrm>
        </p:spPr>
        <p:txBody>
          <a:bodyPr>
            <a:noAutofit/>
          </a:bodyPr>
          <a:lstStyle>
            <a:lvl1pPr marL="344488" indent="-225425"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962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_Dark-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" y="2833782"/>
            <a:ext cx="10815252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959033" y="3142804"/>
            <a:ext cx="687016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6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_Dark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133"/>
          <a:stretch/>
        </p:blipFill>
        <p:spPr>
          <a:xfrm>
            <a:off x="1031885" y="3131031"/>
            <a:ext cx="797785" cy="802828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rgbClr val="FFFFFF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847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2016433" y="2931665"/>
            <a:ext cx="0" cy="994889"/>
          </a:xfrm>
          <a:prstGeom prst="line">
            <a:avLst/>
          </a:prstGeom>
          <a:ln w="19050" cmpd="sng">
            <a:solidFill>
              <a:srgbClr val="F4802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2145597" y="2931664"/>
            <a:ext cx="7407627" cy="100219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800" b="1">
                <a:solidFill>
                  <a:srgbClr val="FFFFFF"/>
                </a:solidFill>
              </a:defRPr>
            </a:lvl2pPr>
            <a:lvl3pPr marL="914400" indent="0">
              <a:buNone/>
              <a:defRPr sz="2800" b="1">
                <a:solidFill>
                  <a:srgbClr val="FFFFFF"/>
                </a:solidFill>
              </a:defRPr>
            </a:lvl3pPr>
            <a:lvl4pPr marL="1371600" indent="0">
              <a:buNone/>
              <a:defRPr sz="2800" b="1">
                <a:solidFill>
                  <a:srgbClr val="FFFFFF"/>
                </a:solidFill>
              </a:defRPr>
            </a:lvl4pPr>
            <a:lvl5pPr marL="1828800" indent="0">
              <a:buNone/>
              <a:defRPr sz="2800" b="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488"/>
          <a:stretch/>
        </p:blipFill>
        <p:spPr>
          <a:xfrm>
            <a:off x="959033" y="3142804"/>
            <a:ext cx="687016" cy="79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450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695019" y="2415272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695019" y="2705186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5695019" y="300384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5131981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68D2035-7F9D-EC44-B05F-1C0658CD6E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312" y="3841281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C13365BF-E8C9-1B4F-AC85-910AE54047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4312" y="4131195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7472B294-679F-764A-B21D-7B0E0AD4071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4312" y="4429849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B93AE51-E9C3-4246-ACF4-63A86BCB2C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951" y="2870791"/>
            <a:ext cx="4579763" cy="13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821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act_L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5723FD2-6D43-CB4C-A7CB-69C684CDA0CB}"/>
              </a:ext>
            </a:extLst>
          </p:cNvPr>
          <p:cNvCxnSpPr/>
          <p:nvPr userDrawn="1"/>
        </p:nvCxnSpPr>
        <p:spPr>
          <a:xfrm>
            <a:off x="5131981" y="1722474"/>
            <a:ext cx="0" cy="3721396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A2F20015-BA9E-3048-9E93-A34E51B241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7" y="3155787"/>
            <a:ext cx="3850623" cy="820790"/>
          </a:xfrm>
          <a:prstGeom prst="rect">
            <a:avLst/>
          </a:prstGeom>
        </p:spPr>
      </p:pic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664EA9D3-60ED-DE47-9D70-4A0B42C79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5019" y="2415272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9AA88360-5EA2-7A4D-874A-C59E6062A1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5019" y="2705186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2E3E798-00B5-AE44-A012-94522CA7F8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5019" y="300384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D124E19B-EECD-4847-B3CA-F0FFFF522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4312" y="3851913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tx2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3E6B1AA8-75EC-1446-BAE9-3CBBDF26B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4312" y="415246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5633C67D-B2C2-744F-9176-D9951DAD12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4312" y="4451114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3222083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act with Ma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5B200B7-0EC0-B545-982E-1F56089A8B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951" y="2870791"/>
            <a:ext cx="4579763" cy="1360968"/>
          </a:xfrm>
          <a:prstGeom prst="rect">
            <a:avLst/>
          </a:prstGeom>
        </p:spPr>
      </p:pic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4A53C0E1-CCF4-C24E-A0FF-C24F9DBA49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10721" y="4046678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Project Manager Name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61F9967-CE14-F746-8202-765BEAAC851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0722" y="4347225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437B4F26-4BF5-BB4A-B0A2-96BCEF550B0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0722" y="4645879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F3452415-2FD2-B941-A0A2-772E01B3114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10015" y="5493952"/>
            <a:ext cx="5883627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Another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CE3F67E-BF1D-D941-9E60-AE95BD5843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10015" y="5794499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3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F3A7549-8177-3E49-968D-AE54A2FED1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0015" y="6082520"/>
            <a:ext cx="5884333" cy="274320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Email</a:t>
            </a:r>
          </a:p>
        </p:txBody>
      </p:sp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B175DEC0-23A3-4DE9-A75D-DE667228D33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6151" y="248462"/>
            <a:ext cx="7901795" cy="3501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6586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This is the RSG Palette</a:t>
            </a:r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965860" y="2968830"/>
            <a:ext cx="9626931" cy="1840676"/>
            <a:chOff x="724395" y="2968830"/>
            <a:chExt cx="7220198" cy="1318161"/>
          </a:xfrm>
        </p:grpSpPr>
        <p:sp>
          <p:nvSpPr>
            <p:cNvPr id="5" name="Rectangle 4"/>
            <p:cNvSpPr/>
            <p:nvPr/>
          </p:nvSpPr>
          <p:spPr>
            <a:xfrm>
              <a:off x="724395" y="2968830"/>
              <a:ext cx="1472540" cy="131816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315689" y="2968830"/>
              <a:ext cx="1472540" cy="1318161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906983" y="2968830"/>
              <a:ext cx="593765" cy="10094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595752" y="2968830"/>
              <a:ext cx="593765" cy="10094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272646" y="2968830"/>
              <a:ext cx="593765" cy="10094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961415" y="2968830"/>
              <a:ext cx="593765" cy="10094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0184" y="2968830"/>
              <a:ext cx="593765" cy="10094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350828" y="2968830"/>
              <a:ext cx="593765" cy="100940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06984" y="4085111"/>
              <a:ext cx="1282534" cy="20188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296399" y="4085111"/>
              <a:ext cx="1282534" cy="20188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50184" y="4085111"/>
              <a:ext cx="1282534" cy="20188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TextBox 15"/>
          <p:cNvSpPr txBox="1"/>
          <p:nvPr userDrawn="1"/>
        </p:nvSpPr>
        <p:spPr>
          <a:xfrm>
            <a:off x="839193" y="4785758"/>
            <a:ext cx="4085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main colors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91845" y="2701036"/>
            <a:ext cx="4085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Pop/accent colors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68488" y="4833257"/>
            <a:ext cx="4908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tx2"/>
                </a:solidFill>
              </a:rPr>
              <a:t>Neutrals of grey and light warm yellow</a:t>
            </a:r>
          </a:p>
        </p:txBody>
      </p:sp>
    </p:spTree>
    <p:extLst>
      <p:ext uri="{BB962C8B-B14F-4D97-AF65-F5344CB8AC3E}">
        <p14:creationId xmlns:p14="http://schemas.microsoft.com/office/powerpoint/2010/main" val="315751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8983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_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 userDrawn="1"/>
        </p:nvSpPr>
        <p:spPr>
          <a:xfrm>
            <a:off x="-45063" y="2824745"/>
            <a:ext cx="11104531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46459" y="2950341"/>
            <a:ext cx="6584949" cy="91610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141097" y="2950340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46459" y="4076096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46459" y="4372054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F5EB54-B298-9543-845F-98ED97C920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3094355"/>
            <a:ext cx="3226024" cy="68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5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with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idgeLiftProfilePhoto.JP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177" y="-79554"/>
            <a:ext cx="12216384" cy="4482936"/>
          </a:xfrm>
          <a:prstGeom prst="rect">
            <a:avLst/>
          </a:prstGeom>
        </p:spPr>
      </p:pic>
      <p:sp>
        <p:nvSpPr>
          <p:cNvPr id="21" name="Rectangle 10"/>
          <p:cNvSpPr/>
          <p:nvPr userDrawn="1"/>
        </p:nvSpPr>
        <p:spPr>
          <a:xfrm>
            <a:off x="-14176" y="4054971"/>
            <a:ext cx="11087821" cy="1190437"/>
          </a:xfrm>
          <a:custGeom>
            <a:avLst/>
            <a:gdLst/>
            <a:ahLst/>
            <a:cxnLst/>
            <a:rect l="l" t="t" r="r" b="b"/>
            <a:pathLst>
              <a:path w="8206305" h="1190437">
                <a:moveTo>
                  <a:pt x="0" y="0"/>
                </a:moveTo>
                <a:lnTo>
                  <a:pt x="246790" y="0"/>
                </a:lnTo>
                <a:lnTo>
                  <a:pt x="555678" y="0"/>
                </a:lnTo>
                <a:lnTo>
                  <a:pt x="8007895" y="0"/>
                </a:lnTo>
                <a:cubicBezTo>
                  <a:pt x="8117474" y="0"/>
                  <a:pt x="8206305" y="88831"/>
                  <a:pt x="8206305" y="198410"/>
                </a:cubicBezTo>
                <a:lnTo>
                  <a:pt x="8206305" y="992027"/>
                </a:lnTo>
                <a:cubicBezTo>
                  <a:pt x="8206305" y="1101606"/>
                  <a:pt x="8117474" y="1190437"/>
                  <a:pt x="8007895" y="1190437"/>
                </a:cubicBezTo>
                <a:lnTo>
                  <a:pt x="555678" y="1190437"/>
                </a:lnTo>
                <a:lnTo>
                  <a:pt x="246790" y="1190437"/>
                </a:lnTo>
                <a:lnTo>
                  <a:pt x="0" y="11904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327644" y="4198682"/>
            <a:ext cx="6584949" cy="900134"/>
          </a:xfrm>
        </p:spPr>
        <p:txBody>
          <a:bodyPr anchor="b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8" y="4342697"/>
            <a:ext cx="3226024" cy="687652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4141097" y="4198682"/>
            <a:ext cx="0" cy="1794016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4327644" y="5324438"/>
            <a:ext cx="6584949" cy="290286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>
                <a:solidFill>
                  <a:schemeClr val="bg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327644" y="5620396"/>
            <a:ext cx="6584949" cy="275543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F68B1F"/>
                </a:solidFill>
              </a:defRPr>
            </a:lvl1pPr>
            <a:lvl2pPr marL="457200" indent="0">
              <a:buNone/>
              <a:defRPr sz="1200">
                <a:solidFill>
                  <a:srgbClr val="F48024"/>
                </a:solidFill>
              </a:defRPr>
            </a:lvl2pPr>
            <a:lvl3pPr marL="914400" indent="0">
              <a:buNone/>
              <a:defRPr sz="1200">
                <a:solidFill>
                  <a:srgbClr val="F48024"/>
                </a:solidFill>
              </a:defRPr>
            </a:lvl3pPr>
            <a:lvl4pPr marL="1371600" indent="0">
              <a:buNone/>
              <a:defRPr sz="1200">
                <a:solidFill>
                  <a:srgbClr val="F48024"/>
                </a:solidFill>
              </a:defRPr>
            </a:lvl4pPr>
            <a:lvl5pPr marL="1828800" indent="0">
              <a:buNone/>
              <a:defRPr sz="1200">
                <a:solidFill>
                  <a:srgbClr val="F48024"/>
                </a:solidFill>
              </a:defRPr>
            </a:lvl5pPr>
          </a:lstStyle>
          <a:p>
            <a:pPr lvl="0"/>
            <a:r>
              <a:rPr lang="en-US" dirty="0"/>
              <a:t>October 1, 2020</a:t>
            </a:r>
          </a:p>
        </p:txBody>
      </p:sp>
    </p:spTree>
    <p:extLst>
      <p:ext uri="{BB962C8B-B14F-4D97-AF65-F5344CB8AC3E}">
        <p14:creationId xmlns:p14="http://schemas.microsoft.com/office/powerpoint/2010/main" val="124427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3703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90221" y="1454150"/>
            <a:ext cx="10792179" cy="1143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400">
                <a:solidFill>
                  <a:schemeClr val="tx2"/>
                </a:solidFill>
              </a:defRPr>
            </a:lvl2pPr>
            <a:lvl3pPr marL="9144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3pPr>
            <a:lvl4pPr marL="13716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4pPr>
            <a:lvl5pPr marL="182880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2724150"/>
            <a:ext cx="10792179" cy="3005138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87416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1206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789517" y="1533526"/>
            <a:ext cx="10792883" cy="1928813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90221" y="3636670"/>
            <a:ext cx="10792179" cy="2496961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rgbClr val="F68B1F"/>
                </a:solidFill>
              </a:defRPr>
            </a:lvl1pPr>
            <a:lvl2pPr marL="344488" indent="-225425">
              <a:buFont typeface="Arial"/>
              <a:buChar char="•"/>
              <a:defRPr sz="1800">
                <a:solidFill>
                  <a:schemeClr val="tx2"/>
                </a:solidFill>
              </a:defRPr>
            </a:lvl2pPr>
            <a:lvl3pPr marL="688975" indent="-227013">
              <a:buFont typeface="Lucida Grande"/>
              <a:buChar char="-"/>
              <a:defRPr sz="1800">
                <a:solidFill>
                  <a:schemeClr val="tx2"/>
                </a:solidFill>
              </a:defRPr>
            </a:lvl3pPr>
            <a:lvl4pPr marL="741363" indent="0">
              <a:buFontTx/>
              <a:buNone/>
              <a:defRPr sz="1800" i="1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98499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rgbClr val="F68B1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>
            <a:noAutofit/>
          </a:bodyPr>
          <a:lstStyle>
            <a:lvl1pPr marL="231775" indent="-231775">
              <a:defRPr sz="1800"/>
            </a:lvl1pPr>
            <a:lvl2pPr marL="688975" indent="-231775"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>
            <a:noAutofit/>
          </a:bodyPr>
          <a:lstStyle>
            <a:lvl1pPr marL="2317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2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0125" y="1535113"/>
            <a:ext cx="7192276" cy="639762"/>
          </a:xfrm>
        </p:spPr>
        <p:txBody>
          <a:bodyPr anchor="t" anchorCtr="0"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rgbClr val="F68B1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0124" y="2174875"/>
            <a:ext cx="7192277" cy="3951288"/>
          </a:xfrm>
        </p:spPr>
        <p:txBody>
          <a:bodyPr>
            <a:noAutofit/>
          </a:bodyPr>
          <a:lstStyle>
            <a:lvl1pPr marL="346075" indent="-230188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8975" indent="-231775"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buFont typeface="Arial"/>
              <a:defRPr lang="en-US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789519" y="1535113"/>
            <a:ext cx="3437544" cy="4591050"/>
          </a:xfrm>
        </p:spPr>
        <p:txBody>
          <a:bodyPr>
            <a:noAutofit/>
          </a:bodyPr>
          <a:lstStyle>
            <a:lvl1pPr marL="344488" indent="-225425">
              <a:defRPr sz="180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0252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0222" y="274638"/>
            <a:ext cx="10792177" cy="960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36077" y="275704"/>
            <a:ext cx="0" cy="959662"/>
          </a:xfrm>
          <a:prstGeom prst="line">
            <a:avLst/>
          </a:prstGeom>
          <a:ln w="190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" y="6439317"/>
            <a:ext cx="399044" cy="29928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" y="6222735"/>
            <a:ext cx="12191999" cy="89537"/>
            <a:chOff x="1" y="6276051"/>
            <a:chExt cx="9143999" cy="89537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1" y="6365588"/>
              <a:ext cx="8565430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8565431" y="6276051"/>
              <a:ext cx="95250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8660681" y="6276051"/>
              <a:ext cx="81015" cy="89537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8741696" y="6365588"/>
              <a:ext cx="402304" cy="0"/>
            </a:xfrm>
            <a:prstGeom prst="line">
              <a:avLst/>
            </a:prstGeom>
            <a:ln w="12700" cmpd="sng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1276344" y="6396942"/>
            <a:ext cx="508000" cy="230832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r"/>
            <a:fld id="{6AFB2962-CD7A-BA4A-83EB-E335D01B9653}" type="slidenum">
              <a:rPr lang="en-US" sz="900" smtClean="0">
                <a:solidFill>
                  <a:schemeClr val="tx2"/>
                </a:solidFill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8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6" r:id="rId2"/>
    <p:sldLayoutId id="2147483665" r:id="rId3"/>
    <p:sldLayoutId id="2147483674" r:id="rId4"/>
    <p:sldLayoutId id="2147483660" r:id="rId5"/>
    <p:sldLayoutId id="2147483661" r:id="rId6"/>
    <p:sldLayoutId id="2147483672" r:id="rId7"/>
    <p:sldLayoutId id="2147483653" r:id="rId8"/>
    <p:sldLayoutId id="2147483673" r:id="rId9"/>
    <p:sldLayoutId id="2147483671" r:id="rId10"/>
    <p:sldLayoutId id="2147483668" r:id="rId11"/>
    <p:sldLayoutId id="2147483667" r:id="rId12"/>
    <p:sldLayoutId id="2147483678" r:id="rId13"/>
    <p:sldLayoutId id="2147483676" r:id="rId14"/>
    <p:sldLayoutId id="2147483677" r:id="rId15"/>
    <p:sldLayoutId id="2147483669" r:id="rId16"/>
    <p:sldLayoutId id="2147483675" r:id="rId17"/>
    <p:sldLayoutId id="2147483679" r:id="rId18"/>
  </p:sldLayoutIdLst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98463" indent="-2794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25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17" Type="http://schemas.openxmlformats.org/officeDocument/2006/relationships/image" Target="../media/image27.sv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5.wmf"/><Relationship Id="rId4" Type="http://schemas.openxmlformats.org/officeDocument/2006/relationships/diagramLayout" Target="../diagrams/layout1.xml"/><Relationship Id="rId9" Type="http://schemas.openxmlformats.org/officeDocument/2006/relationships/image" Target="../media/image3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sv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5" Type="http://schemas.openxmlformats.org/officeDocument/2006/relationships/image" Target="../media/image2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CEC4D3-6CBE-AF47-856C-433E5B1DC9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School Drop-off/Pick-up Model Integration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37BCFF-9F2E-7F4C-B598-2D5187E69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August 4, 2022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0F95DA-6515-F648-A9CE-AAC97323021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ActivitySim Consortium Meeting</a:t>
            </a:r>
          </a:p>
        </p:txBody>
      </p:sp>
    </p:spTree>
    <p:extLst>
      <p:ext uri="{BB962C8B-B14F-4D97-AF65-F5344CB8AC3E}">
        <p14:creationId xmlns:p14="http://schemas.microsoft.com/office/powerpoint/2010/main" val="2485302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Inbound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8F7BB-8061-FD2A-5909-A43FC5A58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718609"/>
          </a:xfrm>
        </p:spPr>
        <p:txBody>
          <a:bodyPr/>
          <a:lstStyle/>
          <a:p>
            <a:r>
              <a:rPr lang="en-US" dirty="0"/>
              <a:t>Chauffer 2 is picking up children 1 &amp; 2 from school as pure escort</a:t>
            </a:r>
          </a:p>
          <a:p>
            <a:pPr marL="119063" indent="0">
              <a:buNone/>
            </a:pPr>
            <a:endParaRPr lang="en-US" dirty="0"/>
          </a:p>
        </p:txBody>
      </p:sp>
      <p:pic>
        <p:nvPicPr>
          <p:cNvPr id="5" name="Graphic 4" descr="Schoolhouse outline">
            <a:extLst>
              <a:ext uri="{FF2B5EF4-FFF2-40B4-BE49-F238E27FC236}">
                <a16:creationId xmlns:a16="http://schemas.microsoft.com/office/drawing/2014/main" id="{573D6378-B4E2-CEEE-84B7-398D604F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93017" y="2263512"/>
            <a:ext cx="914400" cy="914400"/>
          </a:xfrm>
          <a:prstGeom prst="rect">
            <a:avLst/>
          </a:prstGeom>
        </p:spPr>
      </p:pic>
      <p:pic>
        <p:nvPicPr>
          <p:cNvPr id="6" name="Graphic 5" descr="Schoolhouse outline">
            <a:extLst>
              <a:ext uri="{FF2B5EF4-FFF2-40B4-BE49-F238E27FC236}">
                <a16:creationId xmlns:a16="http://schemas.microsoft.com/office/drawing/2014/main" id="{ADAA837A-DD85-5030-5DA2-302433446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04000" y="2229646"/>
            <a:ext cx="914400" cy="91440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EE60C8-EFA8-1FCA-2B8D-65F5230A6E02}"/>
              </a:ext>
            </a:extLst>
          </p:cNvPr>
          <p:cNvCxnSpPr>
            <a:cxnSpLocks/>
          </p:cNvCxnSpPr>
          <p:nvPr/>
        </p:nvCxnSpPr>
        <p:spPr>
          <a:xfrm flipH="1">
            <a:off x="1651000" y="3000112"/>
            <a:ext cx="1680631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90A7C9-E92B-98BB-E299-3594A670AC4E}"/>
              </a:ext>
            </a:extLst>
          </p:cNvPr>
          <p:cNvCxnSpPr>
            <a:cxnSpLocks/>
          </p:cNvCxnSpPr>
          <p:nvPr/>
        </p:nvCxnSpPr>
        <p:spPr>
          <a:xfrm flipH="1">
            <a:off x="1651000" y="2720712"/>
            <a:ext cx="1680633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E4B683-23C5-95A8-B061-82A16A709B0F}"/>
              </a:ext>
            </a:extLst>
          </p:cNvPr>
          <p:cNvCxnSpPr>
            <a:cxnSpLocks/>
          </p:cNvCxnSpPr>
          <p:nvPr/>
        </p:nvCxnSpPr>
        <p:spPr>
          <a:xfrm flipH="1">
            <a:off x="1651000" y="2434697"/>
            <a:ext cx="16806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D89B58-0CC2-F935-C2DC-B23269A91F95}"/>
              </a:ext>
            </a:extLst>
          </p:cNvPr>
          <p:cNvCxnSpPr>
            <a:cxnSpLocks/>
          </p:cNvCxnSpPr>
          <p:nvPr/>
        </p:nvCxnSpPr>
        <p:spPr>
          <a:xfrm flipH="1">
            <a:off x="4555066" y="2720712"/>
            <a:ext cx="1944159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16BF08-7D9C-EB60-9157-F0AF40A91523}"/>
              </a:ext>
            </a:extLst>
          </p:cNvPr>
          <p:cNvCxnSpPr>
            <a:cxnSpLocks/>
          </p:cNvCxnSpPr>
          <p:nvPr/>
        </p:nvCxnSpPr>
        <p:spPr>
          <a:xfrm flipH="1">
            <a:off x="4555066" y="2434697"/>
            <a:ext cx="19441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7297D9-7EB6-6908-D15A-F53F21DC558F}"/>
              </a:ext>
            </a:extLst>
          </p:cNvPr>
          <p:cNvCxnSpPr>
            <a:cxnSpLocks/>
          </p:cNvCxnSpPr>
          <p:nvPr/>
        </p:nvCxnSpPr>
        <p:spPr>
          <a:xfrm>
            <a:off x="1387472" y="2075393"/>
            <a:ext cx="537739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E64EBDB-416B-94E9-8948-955A18CF5E9E}"/>
              </a:ext>
            </a:extLst>
          </p:cNvPr>
          <p:cNvSpPr txBox="1">
            <a:spLocks/>
          </p:cNvSpPr>
          <p:nvPr/>
        </p:nvSpPr>
        <p:spPr>
          <a:xfrm>
            <a:off x="60626" y="3749942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2 trip list: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A06D299-20AA-83EA-E6AB-CEF3E976D93E}"/>
              </a:ext>
            </a:extLst>
          </p:cNvPr>
          <p:cNvSpPr txBox="1">
            <a:spLocks/>
          </p:cNvSpPr>
          <p:nvPr/>
        </p:nvSpPr>
        <p:spPr>
          <a:xfrm>
            <a:off x="4307417" y="3757617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Child 1 trip list: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Home</a:t>
            </a: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DD84020-688A-2C7F-D784-81560427E271}"/>
              </a:ext>
            </a:extLst>
          </p:cNvPr>
          <p:cNvSpPr txBox="1">
            <a:spLocks/>
          </p:cNvSpPr>
          <p:nvPr/>
        </p:nvSpPr>
        <p:spPr>
          <a:xfrm>
            <a:off x="8292341" y="3713955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Child 2 trip list: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…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pic>
        <p:nvPicPr>
          <p:cNvPr id="28" name="Graphic 27" descr="House with solid fill">
            <a:extLst>
              <a:ext uri="{FF2B5EF4-FFF2-40B4-BE49-F238E27FC236}">
                <a16:creationId xmlns:a16="http://schemas.microsoft.com/office/drawing/2014/main" id="{6214D8D9-C9D9-916F-D0E1-EFCED16EA3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718" y="2229646"/>
            <a:ext cx="914400" cy="914400"/>
          </a:xfrm>
          <a:prstGeom prst="rect">
            <a:avLst/>
          </a:prstGeom>
        </p:spPr>
      </p:pic>
      <p:pic>
        <p:nvPicPr>
          <p:cNvPr id="9" name="Graphic 8" descr="Office worker male with solid fill">
            <a:extLst>
              <a:ext uri="{FF2B5EF4-FFF2-40B4-BE49-F238E27FC236}">
                <a16:creationId xmlns:a16="http://schemas.microsoft.com/office/drawing/2014/main" id="{AFA1453A-FB0A-416B-A121-9662C0A772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6748" y="1878281"/>
            <a:ext cx="545570" cy="545570"/>
          </a:xfrm>
          <a:prstGeom prst="rect">
            <a:avLst/>
          </a:prstGeom>
        </p:spPr>
      </p:pic>
      <p:pic>
        <p:nvPicPr>
          <p:cNvPr id="27" name="Graphic 26" descr="School girl outline">
            <a:extLst>
              <a:ext uri="{FF2B5EF4-FFF2-40B4-BE49-F238E27FC236}">
                <a16:creationId xmlns:a16="http://schemas.microsoft.com/office/drawing/2014/main" id="{F9F01849-3F35-667F-7B64-4D9CAAFA77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15635" y="2356117"/>
            <a:ext cx="546100" cy="546100"/>
          </a:xfrm>
          <a:prstGeom prst="rect">
            <a:avLst/>
          </a:prstGeom>
        </p:spPr>
      </p:pic>
      <p:pic>
        <p:nvPicPr>
          <p:cNvPr id="29" name="Graphic 28" descr="School boy outline">
            <a:extLst>
              <a:ext uri="{FF2B5EF4-FFF2-40B4-BE49-F238E27FC236}">
                <a16:creationId xmlns:a16="http://schemas.microsoft.com/office/drawing/2014/main" id="{23E8129F-197D-E749-95D3-CB226B6781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25161" y="2845863"/>
            <a:ext cx="545570" cy="54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923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Tour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E64EBDB-416B-94E9-8948-955A18CF5E9E}"/>
              </a:ext>
            </a:extLst>
          </p:cNvPr>
          <p:cNvSpPr txBox="1">
            <a:spLocks/>
          </p:cNvSpPr>
          <p:nvPr/>
        </p:nvSpPr>
        <p:spPr>
          <a:xfrm>
            <a:off x="3429018" y="3784604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2 trip list: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A06D299-20AA-83EA-E6AB-CEF3E976D93E}"/>
              </a:ext>
            </a:extLst>
          </p:cNvPr>
          <p:cNvSpPr txBox="1">
            <a:spLocks/>
          </p:cNvSpPr>
          <p:nvPr/>
        </p:nvSpPr>
        <p:spPr>
          <a:xfrm>
            <a:off x="6669255" y="3813967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Child 1 trip list: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Home</a:t>
            </a:r>
            <a:endParaRPr lang="en-US" sz="16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DD84020-688A-2C7F-D784-81560427E271}"/>
              </a:ext>
            </a:extLst>
          </p:cNvPr>
          <p:cNvSpPr txBox="1">
            <a:spLocks/>
          </p:cNvSpPr>
          <p:nvPr/>
        </p:nvSpPr>
        <p:spPr>
          <a:xfrm>
            <a:off x="9495763" y="3813972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Child 2 trip list:</a:t>
            </a:r>
            <a:endParaRPr lang="en-US" sz="1200" dirty="0">
              <a:solidFill>
                <a:schemeClr val="accent6"/>
              </a:solidFill>
            </a:endParaRP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2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AEE60C8-EFA8-1FCA-2B8D-65F5230A6E02}"/>
              </a:ext>
            </a:extLst>
          </p:cNvPr>
          <p:cNvCxnSpPr>
            <a:cxnSpLocks/>
          </p:cNvCxnSpPr>
          <p:nvPr/>
        </p:nvCxnSpPr>
        <p:spPr>
          <a:xfrm flipH="1">
            <a:off x="1475035" y="2699274"/>
            <a:ext cx="1680631" cy="0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F90A7C9-E92B-98BB-E299-3594A670AC4E}"/>
              </a:ext>
            </a:extLst>
          </p:cNvPr>
          <p:cNvCxnSpPr>
            <a:cxnSpLocks/>
          </p:cNvCxnSpPr>
          <p:nvPr/>
        </p:nvCxnSpPr>
        <p:spPr>
          <a:xfrm flipH="1">
            <a:off x="1475035" y="2419874"/>
            <a:ext cx="1680633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1E4B683-23C5-95A8-B061-82A16A709B0F}"/>
              </a:ext>
            </a:extLst>
          </p:cNvPr>
          <p:cNvCxnSpPr>
            <a:cxnSpLocks/>
          </p:cNvCxnSpPr>
          <p:nvPr/>
        </p:nvCxnSpPr>
        <p:spPr>
          <a:xfrm flipH="1">
            <a:off x="1475035" y="3248288"/>
            <a:ext cx="168063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D89B58-0CC2-F935-C2DC-B23269A91F95}"/>
              </a:ext>
            </a:extLst>
          </p:cNvPr>
          <p:cNvCxnSpPr>
            <a:cxnSpLocks/>
          </p:cNvCxnSpPr>
          <p:nvPr/>
        </p:nvCxnSpPr>
        <p:spPr>
          <a:xfrm flipH="1">
            <a:off x="4379101" y="2419874"/>
            <a:ext cx="1944159" cy="0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116BF08-7D9C-EB60-9157-F0AF40A91523}"/>
              </a:ext>
            </a:extLst>
          </p:cNvPr>
          <p:cNvCxnSpPr>
            <a:cxnSpLocks/>
          </p:cNvCxnSpPr>
          <p:nvPr/>
        </p:nvCxnSpPr>
        <p:spPr>
          <a:xfrm flipH="1">
            <a:off x="4379101" y="3248288"/>
            <a:ext cx="194415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07297D9-7EB6-6908-D15A-F53F21DC558F}"/>
              </a:ext>
            </a:extLst>
          </p:cNvPr>
          <p:cNvCxnSpPr>
            <a:cxnSpLocks/>
          </p:cNvCxnSpPr>
          <p:nvPr/>
        </p:nvCxnSpPr>
        <p:spPr>
          <a:xfrm>
            <a:off x="1278482" y="3077368"/>
            <a:ext cx="5377395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5C75A5B-5E23-9812-D63B-112F0D4F98FA}"/>
              </a:ext>
            </a:extLst>
          </p:cNvPr>
          <p:cNvGrpSpPr/>
          <p:nvPr/>
        </p:nvGrpSpPr>
        <p:grpSpPr>
          <a:xfrm>
            <a:off x="41257" y="1448327"/>
            <a:ext cx="11426561" cy="1545433"/>
            <a:chOff x="217222" y="1835680"/>
            <a:chExt cx="11426561" cy="1545433"/>
          </a:xfrm>
        </p:grpSpPr>
        <p:pic>
          <p:nvPicPr>
            <p:cNvPr id="22" name="Graphic 21" descr="Schoolhouse outline">
              <a:extLst>
                <a:ext uri="{FF2B5EF4-FFF2-40B4-BE49-F238E27FC236}">
                  <a16:creationId xmlns:a16="http://schemas.microsoft.com/office/drawing/2014/main" id="{B63E3E17-4DAB-A575-E40B-2DA87C6F0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93017" y="2263512"/>
              <a:ext cx="914400" cy="914400"/>
            </a:xfrm>
            <a:prstGeom prst="rect">
              <a:avLst/>
            </a:prstGeom>
          </p:spPr>
        </p:pic>
        <p:pic>
          <p:nvPicPr>
            <p:cNvPr id="30" name="Graphic 29" descr="Schoolhouse outline">
              <a:extLst>
                <a:ext uri="{FF2B5EF4-FFF2-40B4-BE49-F238E27FC236}">
                  <a16:creationId xmlns:a16="http://schemas.microsoft.com/office/drawing/2014/main" id="{BA41639E-77A7-6C65-E4D3-A1FD26CEE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04000" y="2229646"/>
              <a:ext cx="914400" cy="914400"/>
            </a:xfrm>
            <a:prstGeom prst="rect">
              <a:avLst/>
            </a:prstGeom>
          </p:spPr>
        </p:pic>
        <p:pic>
          <p:nvPicPr>
            <p:cNvPr id="31" name="Graphic 30" descr="Online meeting outline">
              <a:extLst>
                <a:ext uri="{FF2B5EF4-FFF2-40B4-BE49-F238E27FC236}">
                  <a16:creationId xmlns:a16="http://schemas.microsoft.com/office/drawing/2014/main" id="{6916B411-DB46-BD5E-D1E5-7FA21CE2B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29383" y="2229646"/>
              <a:ext cx="914400" cy="914400"/>
            </a:xfrm>
            <a:prstGeom prst="rect">
              <a:avLst/>
            </a:prstGeom>
          </p:spPr>
        </p:pic>
        <p:pic>
          <p:nvPicPr>
            <p:cNvPr id="32" name="Graphic 31" descr="Office worker female with solid fill">
              <a:extLst>
                <a:ext uri="{FF2B5EF4-FFF2-40B4-BE49-F238E27FC236}">
                  <a16:creationId xmlns:a16="http://schemas.microsoft.com/office/drawing/2014/main" id="{0A2CDBF9-4775-303B-0A43-87349A96B4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6749" y="1835680"/>
              <a:ext cx="546100" cy="546100"/>
            </a:xfrm>
            <a:prstGeom prst="rect">
              <a:avLst/>
            </a:prstGeom>
          </p:spPr>
        </p:pic>
        <p:pic>
          <p:nvPicPr>
            <p:cNvPr id="33" name="Graphic 32" descr="School girl outline">
              <a:extLst>
                <a:ext uri="{FF2B5EF4-FFF2-40B4-BE49-F238E27FC236}">
                  <a16:creationId xmlns:a16="http://schemas.microsoft.com/office/drawing/2014/main" id="{88CD202B-5E5B-37A4-F441-35EA6449A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7222" y="2345797"/>
              <a:ext cx="546100" cy="546100"/>
            </a:xfrm>
            <a:prstGeom prst="rect">
              <a:avLst/>
            </a:prstGeom>
          </p:spPr>
        </p:pic>
        <p:pic>
          <p:nvPicPr>
            <p:cNvPr id="34" name="Graphic 33" descr="School boy outline">
              <a:extLst>
                <a:ext uri="{FF2B5EF4-FFF2-40B4-BE49-F238E27FC236}">
                  <a16:creationId xmlns:a16="http://schemas.microsoft.com/office/drawing/2014/main" id="{8A8C71AE-33DB-3CA9-91F3-BE979BC517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6748" y="2835543"/>
              <a:ext cx="545570" cy="545570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62800465-3AE1-EED4-C88D-53EB89C091C3}"/>
                </a:ext>
              </a:extLst>
            </p:cNvPr>
            <p:cNvCxnSpPr>
              <a:cxnSpLocks/>
            </p:cNvCxnSpPr>
            <p:nvPr/>
          </p:nvCxnSpPr>
          <p:spPr>
            <a:xfrm>
              <a:off x="1651000" y="3000112"/>
              <a:ext cx="1680631" cy="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EFEDC2B4-8076-680C-7A09-7DD4BD524CB9}"/>
                </a:ext>
              </a:extLst>
            </p:cNvPr>
            <p:cNvCxnSpPr>
              <a:cxnSpLocks/>
            </p:cNvCxnSpPr>
            <p:nvPr/>
          </p:nvCxnSpPr>
          <p:spPr>
            <a:xfrm>
              <a:off x="1651000" y="2720712"/>
              <a:ext cx="1680633" cy="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44152D8-79D3-0A6E-A720-D17FCB537EC4}"/>
                </a:ext>
              </a:extLst>
            </p:cNvPr>
            <p:cNvCxnSpPr>
              <a:cxnSpLocks/>
            </p:cNvCxnSpPr>
            <p:nvPr/>
          </p:nvCxnSpPr>
          <p:spPr>
            <a:xfrm>
              <a:off x="1651000" y="2434697"/>
              <a:ext cx="16806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CD306EBB-B7F5-ABB9-4390-F094BAC934E3}"/>
                </a:ext>
              </a:extLst>
            </p:cNvPr>
            <p:cNvCxnSpPr>
              <a:cxnSpLocks/>
            </p:cNvCxnSpPr>
            <p:nvPr/>
          </p:nvCxnSpPr>
          <p:spPr>
            <a:xfrm>
              <a:off x="4555066" y="2720712"/>
              <a:ext cx="1944159" cy="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6329A909-D21B-0658-96B7-8EB59A383FB1}"/>
                </a:ext>
              </a:extLst>
            </p:cNvPr>
            <p:cNvCxnSpPr>
              <a:cxnSpLocks/>
            </p:cNvCxnSpPr>
            <p:nvPr/>
          </p:nvCxnSpPr>
          <p:spPr>
            <a:xfrm>
              <a:off x="4555066" y="2434697"/>
              <a:ext cx="19441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9AE2FF2-D806-B609-A3E4-AEF18D98DF72}"/>
                </a:ext>
              </a:extLst>
            </p:cNvPr>
            <p:cNvCxnSpPr>
              <a:cxnSpLocks/>
            </p:cNvCxnSpPr>
            <p:nvPr/>
          </p:nvCxnSpPr>
          <p:spPr>
            <a:xfrm>
              <a:off x="8229599" y="2447927"/>
              <a:ext cx="194415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1" name="Graphic 40" descr="House with solid fill">
              <a:extLst>
                <a:ext uri="{FF2B5EF4-FFF2-40B4-BE49-F238E27FC236}">
                  <a16:creationId xmlns:a16="http://schemas.microsoft.com/office/drawing/2014/main" id="{7BF24E0C-DF98-786D-31BD-6B3B2FCEF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0718" y="2229646"/>
              <a:ext cx="914400" cy="914400"/>
            </a:xfrm>
            <a:prstGeom prst="rect">
              <a:avLst/>
            </a:prstGeom>
          </p:spPr>
        </p:pic>
      </p:grpSp>
      <p:pic>
        <p:nvPicPr>
          <p:cNvPr id="42" name="Graphic 41" descr="Office worker male with solid fill">
            <a:extLst>
              <a:ext uri="{FF2B5EF4-FFF2-40B4-BE49-F238E27FC236}">
                <a16:creationId xmlns:a16="http://schemas.microsoft.com/office/drawing/2014/main" id="{82FCEB3B-5C5F-F380-043B-A5D45937B6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1257" y="2958307"/>
            <a:ext cx="545570" cy="545570"/>
          </a:xfrm>
          <a:prstGeom prst="rect">
            <a:avLst/>
          </a:prstGeom>
        </p:spPr>
      </p:pic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E499FA3-48DC-BFEE-97A4-0CB3F86BC5C2}"/>
              </a:ext>
            </a:extLst>
          </p:cNvPr>
          <p:cNvSpPr txBox="1">
            <a:spLocks/>
          </p:cNvSpPr>
          <p:nvPr/>
        </p:nvSpPr>
        <p:spPr>
          <a:xfrm>
            <a:off x="50784" y="3813968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1 trip list: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Work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67DE51-5824-05FE-F1E8-FB86372D09EE}"/>
              </a:ext>
            </a:extLst>
          </p:cNvPr>
          <p:cNvCxnSpPr>
            <a:cxnSpLocks/>
          </p:cNvCxnSpPr>
          <p:nvPr/>
        </p:nvCxnSpPr>
        <p:spPr>
          <a:xfrm flipH="1">
            <a:off x="1134533" y="1797044"/>
            <a:ext cx="9601200" cy="12835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390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Escort Tours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21165" cy="4370387"/>
          </a:xfrm>
        </p:spPr>
        <p:txBody>
          <a:bodyPr/>
          <a:lstStyle/>
          <a:p>
            <a:r>
              <a:rPr lang="en-US" dirty="0"/>
              <a:t>Add pure escort tours are put into the pipeline so attributes can be accessed downstream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Mandatory tours are already created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5510C62-826F-2F1B-025D-8053EE4293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850010"/>
              </p:ext>
            </p:extLst>
          </p:nvPr>
        </p:nvGraphicFramePr>
        <p:xfrm>
          <a:off x="1708149" y="2339447"/>
          <a:ext cx="8307917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4820">
                  <a:extLst>
                    <a:ext uri="{9D8B030D-6E8A-4147-A177-3AD203B41FA5}">
                      <a16:colId xmlns:a16="http://schemas.microsoft.com/office/drawing/2014/main" val="201965955"/>
                    </a:ext>
                  </a:extLst>
                </a:gridCol>
                <a:gridCol w="1136051">
                  <a:extLst>
                    <a:ext uri="{9D8B030D-6E8A-4147-A177-3AD203B41FA5}">
                      <a16:colId xmlns:a16="http://schemas.microsoft.com/office/drawing/2014/main" val="1772757030"/>
                    </a:ext>
                  </a:extLst>
                </a:gridCol>
                <a:gridCol w="515804">
                  <a:extLst>
                    <a:ext uri="{9D8B030D-6E8A-4147-A177-3AD203B41FA5}">
                      <a16:colId xmlns:a16="http://schemas.microsoft.com/office/drawing/2014/main" val="154634441"/>
                    </a:ext>
                  </a:extLst>
                </a:gridCol>
                <a:gridCol w="939987">
                  <a:extLst>
                    <a:ext uri="{9D8B030D-6E8A-4147-A177-3AD203B41FA5}">
                      <a16:colId xmlns:a16="http://schemas.microsoft.com/office/drawing/2014/main" val="3282204829"/>
                    </a:ext>
                  </a:extLst>
                </a:gridCol>
                <a:gridCol w="414002">
                  <a:extLst>
                    <a:ext uri="{9D8B030D-6E8A-4147-A177-3AD203B41FA5}">
                      <a16:colId xmlns:a16="http://schemas.microsoft.com/office/drawing/2014/main" val="970947060"/>
                    </a:ext>
                  </a:extLst>
                </a:gridCol>
                <a:gridCol w="351787">
                  <a:extLst>
                    <a:ext uri="{9D8B030D-6E8A-4147-A177-3AD203B41FA5}">
                      <a16:colId xmlns:a16="http://schemas.microsoft.com/office/drawing/2014/main" val="2930428711"/>
                    </a:ext>
                  </a:extLst>
                </a:gridCol>
                <a:gridCol w="811789">
                  <a:extLst>
                    <a:ext uri="{9D8B030D-6E8A-4147-A177-3AD203B41FA5}">
                      <a16:colId xmlns:a16="http://schemas.microsoft.com/office/drawing/2014/main" val="770364030"/>
                    </a:ext>
                  </a:extLst>
                </a:gridCol>
                <a:gridCol w="1820396">
                  <a:extLst>
                    <a:ext uri="{9D8B030D-6E8A-4147-A177-3AD203B41FA5}">
                      <a16:colId xmlns:a16="http://schemas.microsoft.com/office/drawing/2014/main" val="1704465937"/>
                    </a:ext>
                  </a:extLst>
                </a:gridCol>
                <a:gridCol w="1523281">
                  <a:extLst>
                    <a:ext uri="{9D8B030D-6E8A-4147-A177-3AD203B41FA5}">
                      <a16:colId xmlns:a16="http://schemas.microsoft.com/office/drawing/2014/main" val="2691467856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tour_id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household_id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origin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start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tour_type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school_esc_outbound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school_esc_inbound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10446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28748901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287489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60129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28773801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287738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6305189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28781601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287816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8440974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28789301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287893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164065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30363602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303636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70093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30363601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303636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792537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30363701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303637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291516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30376702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303767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739670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C6941FB-DEAE-4D1A-DFF9-81DF352187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153703"/>
              </p:ext>
            </p:extLst>
          </p:nvPr>
        </p:nvGraphicFramePr>
        <p:xfrm>
          <a:off x="425449" y="4584961"/>
          <a:ext cx="10877550" cy="1672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6810">
                  <a:extLst>
                    <a:ext uri="{9D8B030D-6E8A-4147-A177-3AD203B41FA5}">
                      <a16:colId xmlns:a16="http://schemas.microsoft.com/office/drawing/2014/main" val="3250465757"/>
                    </a:ext>
                  </a:extLst>
                </a:gridCol>
                <a:gridCol w="798180">
                  <a:extLst>
                    <a:ext uri="{9D8B030D-6E8A-4147-A177-3AD203B41FA5}">
                      <a16:colId xmlns:a16="http://schemas.microsoft.com/office/drawing/2014/main" val="794199164"/>
                    </a:ext>
                  </a:extLst>
                </a:gridCol>
                <a:gridCol w="762753">
                  <a:extLst>
                    <a:ext uri="{9D8B030D-6E8A-4147-A177-3AD203B41FA5}">
                      <a16:colId xmlns:a16="http://schemas.microsoft.com/office/drawing/2014/main" val="4278181351"/>
                    </a:ext>
                  </a:extLst>
                </a:gridCol>
                <a:gridCol w="1092226">
                  <a:extLst>
                    <a:ext uri="{9D8B030D-6E8A-4147-A177-3AD203B41FA5}">
                      <a16:colId xmlns:a16="http://schemas.microsoft.com/office/drawing/2014/main" val="609121431"/>
                    </a:ext>
                  </a:extLst>
                </a:gridCol>
                <a:gridCol w="883207">
                  <a:extLst>
                    <a:ext uri="{9D8B030D-6E8A-4147-A177-3AD203B41FA5}">
                      <a16:colId xmlns:a16="http://schemas.microsoft.com/office/drawing/2014/main" val="936590722"/>
                    </a:ext>
                  </a:extLst>
                </a:gridCol>
                <a:gridCol w="484648">
                  <a:extLst>
                    <a:ext uri="{9D8B030D-6E8A-4147-A177-3AD203B41FA5}">
                      <a16:colId xmlns:a16="http://schemas.microsoft.com/office/drawing/2014/main" val="1568857399"/>
                    </a:ext>
                  </a:extLst>
                </a:gridCol>
                <a:gridCol w="1067429">
                  <a:extLst>
                    <a:ext uri="{9D8B030D-6E8A-4147-A177-3AD203B41FA5}">
                      <a16:colId xmlns:a16="http://schemas.microsoft.com/office/drawing/2014/main" val="2917470033"/>
                    </a:ext>
                  </a:extLst>
                </a:gridCol>
                <a:gridCol w="680206">
                  <a:extLst>
                    <a:ext uri="{9D8B030D-6E8A-4147-A177-3AD203B41FA5}">
                      <a16:colId xmlns:a16="http://schemas.microsoft.com/office/drawing/2014/main" val="2031254894"/>
                    </a:ext>
                  </a:extLst>
                </a:gridCol>
                <a:gridCol w="680206">
                  <a:extLst>
                    <a:ext uri="{9D8B030D-6E8A-4147-A177-3AD203B41FA5}">
                      <a16:colId xmlns:a16="http://schemas.microsoft.com/office/drawing/2014/main" val="214300793"/>
                    </a:ext>
                  </a:extLst>
                </a:gridCol>
                <a:gridCol w="675956">
                  <a:extLst>
                    <a:ext uri="{9D8B030D-6E8A-4147-A177-3AD203B41FA5}">
                      <a16:colId xmlns:a16="http://schemas.microsoft.com/office/drawing/2014/main" val="1784435760"/>
                    </a:ext>
                  </a:extLst>
                </a:gridCol>
                <a:gridCol w="1574662">
                  <a:extLst>
                    <a:ext uri="{9D8B030D-6E8A-4147-A177-3AD203B41FA5}">
                      <a16:colId xmlns:a16="http://schemas.microsoft.com/office/drawing/2014/main" val="2053485170"/>
                    </a:ext>
                  </a:extLst>
                </a:gridCol>
                <a:gridCol w="1431267">
                  <a:extLst>
                    <a:ext uri="{9D8B030D-6E8A-4147-A177-3AD203B41FA5}">
                      <a16:colId xmlns:a16="http://schemas.microsoft.com/office/drawing/2014/main" val="531938910"/>
                    </a:ext>
                  </a:extLst>
                </a:gridCol>
              </a:tblGrid>
              <a:tr h="2706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tour_id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person_id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tour_type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tour_category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destination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origin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household_id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start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duration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school_esc_outbound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school_esc_inbound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0937912"/>
                  </a:ext>
                </a:extLst>
              </a:tr>
              <a:tr h="14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1100512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26841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mandatory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26841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24195896"/>
                  </a:ext>
                </a:extLst>
              </a:tr>
              <a:tr h="14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15799299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385348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mandatory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287489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02844848"/>
                  </a:ext>
                </a:extLst>
              </a:tr>
              <a:tr h="14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15812911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385680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mandatory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287655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0880204"/>
                  </a:ext>
                </a:extLst>
              </a:tr>
              <a:tr h="14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15818897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385826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mandatory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287728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7739312"/>
                  </a:ext>
                </a:extLst>
              </a:tr>
              <a:tr h="14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15819717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385846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mandatory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287738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3186921"/>
                  </a:ext>
                </a:extLst>
              </a:tr>
              <a:tr h="14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15832427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386156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mandatory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287893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9080776"/>
                  </a:ext>
                </a:extLst>
              </a:tr>
              <a:tr h="14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15835666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386235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mandatory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287933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88374457"/>
                  </a:ext>
                </a:extLst>
              </a:tr>
              <a:tr h="14433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17123353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417642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mandatory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303636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pure_escort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37628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726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Escort Trips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21165" cy="4370387"/>
          </a:xfrm>
        </p:spPr>
        <p:txBody>
          <a:bodyPr/>
          <a:lstStyle/>
          <a:p>
            <a:r>
              <a:rPr lang="en-US" dirty="0"/>
              <a:t>Add school escort trips for all school escort tours to trip table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53BB1CF-114D-0AD1-843D-FD199553E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5305320"/>
              </p:ext>
            </p:extLst>
          </p:nvPr>
        </p:nvGraphicFramePr>
        <p:xfrm>
          <a:off x="514601" y="2278698"/>
          <a:ext cx="10608735" cy="205105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20464">
                  <a:extLst>
                    <a:ext uri="{9D8B030D-6E8A-4147-A177-3AD203B41FA5}">
                      <a16:colId xmlns:a16="http://schemas.microsoft.com/office/drawing/2014/main" val="2465639481"/>
                    </a:ext>
                  </a:extLst>
                </a:gridCol>
                <a:gridCol w="1092076">
                  <a:extLst>
                    <a:ext uri="{9D8B030D-6E8A-4147-A177-3AD203B41FA5}">
                      <a16:colId xmlns:a16="http://schemas.microsoft.com/office/drawing/2014/main" val="1170046709"/>
                    </a:ext>
                  </a:extLst>
                </a:gridCol>
                <a:gridCol w="748852">
                  <a:extLst>
                    <a:ext uri="{9D8B030D-6E8A-4147-A177-3AD203B41FA5}">
                      <a16:colId xmlns:a16="http://schemas.microsoft.com/office/drawing/2014/main" val="2689548406"/>
                    </a:ext>
                  </a:extLst>
                </a:gridCol>
                <a:gridCol w="1840927">
                  <a:extLst>
                    <a:ext uri="{9D8B030D-6E8A-4147-A177-3AD203B41FA5}">
                      <a16:colId xmlns:a16="http://schemas.microsoft.com/office/drawing/2014/main" val="3249093627"/>
                    </a:ext>
                  </a:extLst>
                </a:gridCol>
                <a:gridCol w="499235">
                  <a:extLst>
                    <a:ext uri="{9D8B030D-6E8A-4147-A177-3AD203B41FA5}">
                      <a16:colId xmlns:a16="http://schemas.microsoft.com/office/drawing/2014/main" val="2557385918"/>
                    </a:ext>
                  </a:extLst>
                </a:gridCol>
                <a:gridCol w="904863">
                  <a:extLst>
                    <a:ext uri="{9D8B030D-6E8A-4147-A177-3AD203B41FA5}">
                      <a16:colId xmlns:a16="http://schemas.microsoft.com/office/drawing/2014/main" val="2168572056"/>
                    </a:ext>
                  </a:extLst>
                </a:gridCol>
                <a:gridCol w="2043741">
                  <a:extLst>
                    <a:ext uri="{9D8B030D-6E8A-4147-A177-3AD203B41FA5}">
                      <a16:colId xmlns:a16="http://schemas.microsoft.com/office/drawing/2014/main" val="1478201587"/>
                    </a:ext>
                  </a:extLst>
                </a:gridCol>
                <a:gridCol w="670846">
                  <a:extLst>
                    <a:ext uri="{9D8B030D-6E8A-4147-A177-3AD203B41FA5}">
                      <a16:colId xmlns:a16="http://schemas.microsoft.com/office/drawing/2014/main" val="300725704"/>
                    </a:ext>
                  </a:extLst>
                </a:gridCol>
                <a:gridCol w="561639">
                  <a:extLst>
                    <a:ext uri="{9D8B030D-6E8A-4147-A177-3AD203B41FA5}">
                      <a16:colId xmlns:a16="http://schemas.microsoft.com/office/drawing/2014/main" val="3608899482"/>
                    </a:ext>
                  </a:extLst>
                </a:gridCol>
                <a:gridCol w="1326092">
                  <a:extLst>
                    <a:ext uri="{9D8B030D-6E8A-4147-A177-3AD203B41FA5}">
                      <a16:colId xmlns:a16="http://schemas.microsoft.com/office/drawing/2014/main" val="916388857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trip_id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household_id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person_id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school_escort_direction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origin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destination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err="1">
                          <a:effectLst/>
                        </a:rPr>
                        <a:t>escort_participants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purpose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depart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primary_purpose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8619288"/>
                  </a:ext>
                </a:extLst>
              </a:tr>
              <a:tr h="159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370328020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370328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595177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outbound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escort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escort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903450"/>
                  </a:ext>
                </a:extLst>
              </a:tr>
              <a:tr h="159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370328030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370328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outbound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escort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escort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323497"/>
                  </a:ext>
                </a:extLst>
              </a:tr>
              <a:tr h="159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370328010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370328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595177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22285"/>
                  </a:ext>
                </a:extLst>
              </a:tr>
              <a:tr h="159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370328011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370328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595177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4722160"/>
                  </a:ext>
                </a:extLst>
              </a:tr>
              <a:tr h="159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370328012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370328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inbound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595179_595178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escort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548642"/>
                  </a:ext>
                </a:extLst>
              </a:tr>
              <a:tr h="159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244023290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370328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outbound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5365694"/>
                  </a:ext>
                </a:extLst>
              </a:tr>
              <a:tr h="159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244023291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370328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595179_595178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home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710311"/>
                  </a:ext>
                </a:extLst>
              </a:tr>
              <a:tr h="159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244023700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370328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outbound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595179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8057293"/>
                  </a:ext>
                </a:extLst>
              </a:tr>
              <a:tr h="159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244023701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370328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595179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595179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90798201"/>
                  </a:ext>
                </a:extLst>
              </a:tr>
              <a:tr h="1591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244023702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370328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595179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inbound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595179_595178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home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school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1306089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30164DD-8ACA-B2A8-FB4F-726FEB167FAC}"/>
              </a:ext>
            </a:extLst>
          </p:cNvPr>
          <p:cNvSpPr txBox="1"/>
          <p:nvPr/>
        </p:nvSpPr>
        <p:spPr>
          <a:xfrm>
            <a:off x="-188132" y="4531071"/>
            <a:ext cx="1201419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Outbound:</a:t>
            </a: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child 1 is escorted in bundle 1 by chauffeur 1 as pure escort and child 2 is escorted in bundle 2 by chauffeur 1 as pure escort</a:t>
            </a:r>
          </a:p>
          <a:p>
            <a:pPr algn="ctr"/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Inbound:</a:t>
            </a:r>
          </a:p>
          <a:p>
            <a:pPr algn="ctr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 1 and 2 are escorted in bundle 1 by chauffeur 1 as pure escort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418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Specifics: Chauffer 1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E64EBDB-416B-94E9-8948-955A18CF5E9E}"/>
              </a:ext>
            </a:extLst>
          </p:cNvPr>
          <p:cNvSpPr txBox="1">
            <a:spLocks/>
          </p:cNvSpPr>
          <p:nvPr/>
        </p:nvSpPr>
        <p:spPr>
          <a:xfrm>
            <a:off x="3429018" y="3784604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2 trip list: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A06D299-20AA-83EA-E6AB-CEF3E976D93E}"/>
              </a:ext>
            </a:extLst>
          </p:cNvPr>
          <p:cNvSpPr txBox="1">
            <a:spLocks/>
          </p:cNvSpPr>
          <p:nvPr/>
        </p:nvSpPr>
        <p:spPr>
          <a:xfrm>
            <a:off x="6669255" y="3813967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Child 1 trip list: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Home</a:t>
            </a:r>
            <a:endParaRPr lang="en-US" sz="16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DD84020-688A-2C7F-D784-81560427E271}"/>
              </a:ext>
            </a:extLst>
          </p:cNvPr>
          <p:cNvSpPr txBox="1">
            <a:spLocks/>
          </p:cNvSpPr>
          <p:nvPr/>
        </p:nvSpPr>
        <p:spPr>
          <a:xfrm>
            <a:off x="9495763" y="3813972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Child 2 trip list:</a:t>
            </a:r>
            <a:endParaRPr lang="en-US" sz="1200" dirty="0">
              <a:solidFill>
                <a:schemeClr val="accent6"/>
              </a:solidFill>
            </a:endParaRP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2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E499FA3-48DC-BFEE-97A4-0CB3F86BC5C2}"/>
              </a:ext>
            </a:extLst>
          </p:cNvPr>
          <p:cNvSpPr txBox="1">
            <a:spLocks/>
          </p:cNvSpPr>
          <p:nvPr/>
        </p:nvSpPr>
        <p:spPr>
          <a:xfrm>
            <a:off x="389451" y="1341853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1 trip list: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Work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07FC38F1-CFA1-9B7A-34EF-1080C20D36B3}"/>
              </a:ext>
            </a:extLst>
          </p:cNvPr>
          <p:cNvSpPr/>
          <p:nvPr/>
        </p:nvSpPr>
        <p:spPr>
          <a:xfrm>
            <a:off x="2844800" y="1718733"/>
            <a:ext cx="287867" cy="465667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65FA53-E872-C27B-4756-2D4665800EAB}"/>
              </a:ext>
            </a:extLst>
          </p:cNvPr>
          <p:cNvSpPr txBox="1"/>
          <p:nvPr/>
        </p:nvSpPr>
        <p:spPr>
          <a:xfrm>
            <a:off x="3233468" y="1534449"/>
            <a:ext cx="7621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Insert trips created by school escorting model</a:t>
            </a:r>
          </a:p>
          <a:p>
            <a:r>
              <a:rPr lang="en-US" sz="1400" dirty="0">
                <a:solidFill>
                  <a:schemeClr val="tx2"/>
                </a:solidFill>
              </a:rPr>
              <a:t>Departure time of tour changed to match earliest school start time in bundle </a:t>
            </a:r>
          </a:p>
          <a:p>
            <a:r>
              <a:rPr lang="en-US" sz="1400" dirty="0">
                <a:solidFill>
                  <a:schemeClr val="tx2"/>
                </a:solidFill>
              </a:rPr>
              <a:t>Do not allow additional stops on outbound portion of tour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410A9C1-28C3-ECF5-7A06-33D7B4079736}"/>
              </a:ext>
            </a:extLst>
          </p:cNvPr>
          <p:cNvSpPr txBox="1"/>
          <p:nvPr/>
        </p:nvSpPr>
        <p:spPr>
          <a:xfrm>
            <a:off x="3961025" y="2556825"/>
            <a:ext cx="76213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Might be affected by presence of outbound escorting tour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EA0AD96-F1AE-DB42-5EA8-B0D0DE88170E}"/>
              </a:ext>
            </a:extLst>
          </p:cNvPr>
          <p:cNvCxnSpPr/>
          <p:nvPr/>
        </p:nvCxnSpPr>
        <p:spPr>
          <a:xfrm flipH="1">
            <a:off x="3233468" y="2710714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377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Specifics: Chauffer 2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E64EBDB-416B-94E9-8948-955A18CF5E9E}"/>
              </a:ext>
            </a:extLst>
          </p:cNvPr>
          <p:cNvSpPr txBox="1">
            <a:spLocks/>
          </p:cNvSpPr>
          <p:nvPr/>
        </p:nvSpPr>
        <p:spPr>
          <a:xfrm>
            <a:off x="3201758" y="1411834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2 trip list: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A06D299-20AA-83EA-E6AB-CEF3E976D93E}"/>
              </a:ext>
            </a:extLst>
          </p:cNvPr>
          <p:cNvSpPr txBox="1">
            <a:spLocks/>
          </p:cNvSpPr>
          <p:nvPr/>
        </p:nvSpPr>
        <p:spPr>
          <a:xfrm>
            <a:off x="6669255" y="3813967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Child 1 trip list: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Home</a:t>
            </a:r>
            <a:endParaRPr lang="en-US" sz="16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DD84020-688A-2C7F-D784-81560427E271}"/>
              </a:ext>
            </a:extLst>
          </p:cNvPr>
          <p:cNvSpPr txBox="1">
            <a:spLocks/>
          </p:cNvSpPr>
          <p:nvPr/>
        </p:nvSpPr>
        <p:spPr>
          <a:xfrm>
            <a:off x="9495763" y="3813972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Child 2 trip list:</a:t>
            </a:r>
            <a:endParaRPr lang="en-US" sz="1200" dirty="0">
              <a:solidFill>
                <a:schemeClr val="accent6"/>
              </a:solidFill>
            </a:endParaRP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2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E499FA3-48DC-BFEE-97A4-0CB3F86BC5C2}"/>
              </a:ext>
            </a:extLst>
          </p:cNvPr>
          <p:cNvSpPr txBox="1">
            <a:spLocks/>
          </p:cNvSpPr>
          <p:nvPr/>
        </p:nvSpPr>
        <p:spPr>
          <a:xfrm>
            <a:off x="50784" y="3813968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1 trip list: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Work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332C73-7E34-9003-3105-506629DEB94B}"/>
              </a:ext>
            </a:extLst>
          </p:cNvPr>
          <p:cNvSpPr txBox="1"/>
          <p:nvPr/>
        </p:nvSpPr>
        <p:spPr>
          <a:xfrm>
            <a:off x="5513449" y="2212799"/>
            <a:ext cx="65894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Tour destination end time changed to match latest school end time in bundle </a:t>
            </a:r>
          </a:p>
          <a:p>
            <a:r>
              <a:rPr lang="en-US" sz="1400" dirty="0">
                <a:solidFill>
                  <a:schemeClr val="tx2"/>
                </a:solidFill>
              </a:rPr>
              <a:t>Do not allow additional stops on inbound portion of tour</a:t>
            </a:r>
          </a:p>
          <a:p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429D172-0F86-918D-CE11-881DDAAC674E}"/>
              </a:ext>
            </a:extLst>
          </p:cNvPr>
          <p:cNvSpPr txBox="1"/>
          <p:nvPr/>
        </p:nvSpPr>
        <p:spPr>
          <a:xfrm>
            <a:off x="6730104" y="1699509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Let ActivitySim schedule the outbound start time and destinations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EB0CAD1-1612-C7F8-BF81-1A66146101A2}"/>
              </a:ext>
            </a:extLst>
          </p:cNvPr>
          <p:cNvCxnSpPr/>
          <p:nvPr/>
        </p:nvCxnSpPr>
        <p:spPr>
          <a:xfrm flipH="1">
            <a:off x="6002547" y="1851417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E5932B8-73AD-EF09-9B05-27D8B71BE218}"/>
              </a:ext>
            </a:extLst>
          </p:cNvPr>
          <p:cNvSpPr txBox="1"/>
          <p:nvPr/>
        </p:nvSpPr>
        <p:spPr>
          <a:xfrm>
            <a:off x="5804725" y="1227039"/>
            <a:ext cx="62981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Need to create tour and insert after non-mandatory tour frequency</a:t>
            </a: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994282E6-5ED7-833B-88E2-1AFCD29068D3}"/>
              </a:ext>
            </a:extLst>
          </p:cNvPr>
          <p:cNvSpPr/>
          <p:nvPr/>
        </p:nvSpPr>
        <p:spPr>
          <a:xfrm>
            <a:off x="5149970" y="2097956"/>
            <a:ext cx="284672" cy="7386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16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 Specifics: Child 1 &amp; 2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E64EBDB-416B-94E9-8948-955A18CF5E9E}"/>
              </a:ext>
            </a:extLst>
          </p:cNvPr>
          <p:cNvSpPr txBox="1">
            <a:spLocks/>
          </p:cNvSpPr>
          <p:nvPr/>
        </p:nvSpPr>
        <p:spPr>
          <a:xfrm>
            <a:off x="3429018" y="3784604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2 trip list: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A06D299-20AA-83EA-E6AB-CEF3E976D93E}"/>
              </a:ext>
            </a:extLst>
          </p:cNvPr>
          <p:cNvSpPr txBox="1">
            <a:spLocks/>
          </p:cNvSpPr>
          <p:nvPr/>
        </p:nvSpPr>
        <p:spPr>
          <a:xfrm>
            <a:off x="6669255" y="1491197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Child 1 trip list: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Home</a:t>
            </a:r>
            <a:endParaRPr lang="en-US" sz="16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DD84020-688A-2C7F-D784-81560427E271}"/>
              </a:ext>
            </a:extLst>
          </p:cNvPr>
          <p:cNvSpPr txBox="1">
            <a:spLocks/>
          </p:cNvSpPr>
          <p:nvPr/>
        </p:nvSpPr>
        <p:spPr>
          <a:xfrm>
            <a:off x="9297758" y="1491196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Child 2 trip list:</a:t>
            </a:r>
            <a:endParaRPr lang="en-US" sz="1200" dirty="0">
              <a:solidFill>
                <a:schemeClr val="accent6"/>
              </a:solidFill>
            </a:endParaRP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2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E499FA3-48DC-BFEE-97A4-0CB3F86BC5C2}"/>
              </a:ext>
            </a:extLst>
          </p:cNvPr>
          <p:cNvSpPr txBox="1">
            <a:spLocks/>
          </p:cNvSpPr>
          <p:nvPr/>
        </p:nvSpPr>
        <p:spPr>
          <a:xfrm>
            <a:off x="50784" y="3813968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1 trip list: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Work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392F34-B9AB-BA44-D837-E6C51DB0DA22}"/>
              </a:ext>
            </a:extLst>
          </p:cNvPr>
          <p:cNvSpPr txBox="1"/>
          <p:nvPr/>
        </p:nvSpPr>
        <p:spPr>
          <a:xfrm>
            <a:off x="204850" y="1786003"/>
            <a:ext cx="65894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Do not allow stops on inbound or outbound parts of tour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Adjust scheduling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Add inbound and outbound stop to other </a:t>
            </a:r>
            <a:r>
              <a:rPr lang="en-US" sz="1400" dirty="0" err="1">
                <a:solidFill>
                  <a:schemeClr val="tx2"/>
                </a:solidFill>
              </a:rPr>
              <a:t>escortee</a:t>
            </a:r>
            <a:r>
              <a:rPr lang="en-US" sz="1400" dirty="0">
                <a:solidFill>
                  <a:schemeClr val="tx2"/>
                </a:solidFill>
              </a:rPr>
              <a:t> school locations</a:t>
            </a:r>
          </a:p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65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Details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E64EBDB-416B-94E9-8948-955A18CF5E9E}"/>
              </a:ext>
            </a:extLst>
          </p:cNvPr>
          <p:cNvSpPr txBox="1">
            <a:spLocks/>
          </p:cNvSpPr>
          <p:nvPr/>
        </p:nvSpPr>
        <p:spPr>
          <a:xfrm>
            <a:off x="3429018" y="3784604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2 trip list: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A06D299-20AA-83EA-E6AB-CEF3E976D93E}"/>
              </a:ext>
            </a:extLst>
          </p:cNvPr>
          <p:cNvSpPr txBox="1">
            <a:spLocks/>
          </p:cNvSpPr>
          <p:nvPr/>
        </p:nvSpPr>
        <p:spPr>
          <a:xfrm>
            <a:off x="6669255" y="3813967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Child 1 trip list: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Home</a:t>
            </a:r>
            <a:endParaRPr lang="en-US" sz="1600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DD84020-688A-2C7F-D784-81560427E271}"/>
              </a:ext>
            </a:extLst>
          </p:cNvPr>
          <p:cNvSpPr txBox="1">
            <a:spLocks/>
          </p:cNvSpPr>
          <p:nvPr/>
        </p:nvSpPr>
        <p:spPr>
          <a:xfrm>
            <a:off x="9495763" y="3813972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Child 2 trip list:</a:t>
            </a:r>
            <a:endParaRPr lang="en-US" sz="1200" dirty="0">
              <a:solidFill>
                <a:schemeClr val="accent6"/>
              </a:solidFill>
            </a:endParaRP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2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2E499FA3-48DC-BFEE-97A4-0CB3F86BC5C2}"/>
              </a:ext>
            </a:extLst>
          </p:cNvPr>
          <p:cNvSpPr txBox="1">
            <a:spLocks/>
          </p:cNvSpPr>
          <p:nvPr/>
        </p:nvSpPr>
        <p:spPr>
          <a:xfrm>
            <a:off x="50784" y="3813968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1 trip list: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Work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3D203F-F644-BFD4-FF71-D9290555043A}"/>
              </a:ext>
            </a:extLst>
          </p:cNvPr>
          <p:cNvSpPr txBox="1"/>
          <p:nvPr/>
        </p:nvSpPr>
        <p:spPr>
          <a:xfrm>
            <a:off x="2013516" y="1413308"/>
            <a:ext cx="75499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Created tours and trips need to have unique ID’s and are ordered correctly.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Mode choice availability conditions based on number of people on each trip of escorting tours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Trip and tour scheduling need to account for time window allowed by escorting tours</a:t>
            </a:r>
          </a:p>
        </p:txBody>
      </p:sp>
    </p:spTree>
    <p:extLst>
      <p:ext uri="{BB962C8B-B14F-4D97-AF65-F5344CB8AC3E}">
        <p14:creationId xmlns:p14="http://schemas.microsoft.com/office/powerpoint/2010/main" val="3627874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22D50-43A1-2C52-AA81-E759242E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14" y="0"/>
            <a:ext cx="378245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34B74E-D2EA-6104-D3DA-8CE312303EC1}"/>
              </a:ext>
            </a:extLst>
          </p:cNvPr>
          <p:cNvSpPr txBox="1"/>
          <p:nvPr/>
        </p:nvSpPr>
        <p:spPr>
          <a:xfrm>
            <a:off x="340569" y="232918"/>
            <a:ext cx="537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Create tour and trip tables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Insert created pure escort tours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B1B390-1607-E7D6-0682-F9A9EA210C86}"/>
              </a:ext>
            </a:extLst>
          </p:cNvPr>
          <p:cNvCxnSpPr>
            <a:cxnSpLocks/>
          </p:cNvCxnSpPr>
          <p:nvPr/>
        </p:nvCxnSpPr>
        <p:spPr>
          <a:xfrm>
            <a:off x="5713325" y="386807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BF2B17-E4D8-000A-1AA3-A5592BF71A7D}"/>
              </a:ext>
            </a:extLst>
          </p:cNvPr>
          <p:cNvSpPr txBox="1"/>
          <p:nvPr/>
        </p:nvSpPr>
        <p:spPr>
          <a:xfrm>
            <a:off x="340569" y="2070476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Set destination for school escort tours separately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63F28E-08DD-99BA-9E8A-7512195910C0}"/>
              </a:ext>
            </a:extLst>
          </p:cNvPr>
          <p:cNvCxnSpPr>
            <a:cxnSpLocks/>
          </p:cNvCxnSpPr>
          <p:nvPr/>
        </p:nvCxnSpPr>
        <p:spPr>
          <a:xfrm>
            <a:off x="5736433" y="2224364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AC06CB-D30C-4730-91CF-D9B408178EC0}"/>
              </a:ext>
            </a:extLst>
          </p:cNvPr>
          <p:cNvSpPr txBox="1"/>
          <p:nvPr/>
        </p:nvSpPr>
        <p:spPr>
          <a:xfrm>
            <a:off x="340569" y="2353190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Schedule other half of tour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E6B308-BFD4-CB07-7D20-5543D4E83077}"/>
              </a:ext>
            </a:extLst>
          </p:cNvPr>
          <p:cNvCxnSpPr>
            <a:cxnSpLocks/>
          </p:cNvCxnSpPr>
          <p:nvPr/>
        </p:nvCxnSpPr>
        <p:spPr>
          <a:xfrm>
            <a:off x="5735436" y="2498805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069669-7D1E-D3CA-B3FF-B776B2730142}"/>
              </a:ext>
            </a:extLst>
          </p:cNvPr>
          <p:cNvSpPr txBox="1"/>
          <p:nvPr/>
        </p:nvSpPr>
        <p:spPr>
          <a:xfrm>
            <a:off x="386784" y="2849493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Apply availability conditions to mode choice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0B70CD-1538-0A26-EE11-4C1395039220}"/>
              </a:ext>
            </a:extLst>
          </p:cNvPr>
          <p:cNvCxnSpPr>
            <a:cxnSpLocks/>
          </p:cNvCxnSpPr>
          <p:nvPr/>
        </p:nvCxnSpPr>
        <p:spPr>
          <a:xfrm>
            <a:off x="5759540" y="3003381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9054BA9-D71D-1FC0-0553-D7C3C6DA6D2D}"/>
              </a:ext>
            </a:extLst>
          </p:cNvPr>
          <p:cNvSpPr txBox="1"/>
          <p:nvPr/>
        </p:nvSpPr>
        <p:spPr>
          <a:xfrm>
            <a:off x="386784" y="5440293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Apply availability conditions to mode choice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EE123-79D2-0F0A-199A-B2671042B1FC}"/>
              </a:ext>
            </a:extLst>
          </p:cNvPr>
          <p:cNvCxnSpPr>
            <a:cxnSpLocks/>
          </p:cNvCxnSpPr>
          <p:nvPr/>
        </p:nvCxnSpPr>
        <p:spPr>
          <a:xfrm>
            <a:off x="5759540" y="5594181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39479B-F77F-A00B-D518-6A0F208D428F}"/>
              </a:ext>
            </a:extLst>
          </p:cNvPr>
          <p:cNvSpPr txBox="1"/>
          <p:nvPr/>
        </p:nvSpPr>
        <p:spPr>
          <a:xfrm>
            <a:off x="386784" y="4030475"/>
            <a:ext cx="537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Do not allow additional stops on half tour with school escorting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Insert created school escorting trips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3D1D60-AEBE-2DD6-4D74-4862E20EA3CB}"/>
              </a:ext>
            </a:extLst>
          </p:cNvPr>
          <p:cNvCxnSpPr>
            <a:cxnSpLocks/>
          </p:cNvCxnSpPr>
          <p:nvPr/>
        </p:nvCxnSpPr>
        <p:spPr>
          <a:xfrm>
            <a:off x="5759540" y="4303474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05997E-389E-76C7-7A7A-E780BF49A452}"/>
              </a:ext>
            </a:extLst>
          </p:cNvPr>
          <p:cNvSpPr txBox="1"/>
          <p:nvPr/>
        </p:nvSpPr>
        <p:spPr>
          <a:xfrm>
            <a:off x="671456" y="4920050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Set destination, purpose, and scheduling separately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1289509E-0013-1B99-489A-A07ACE541226}"/>
              </a:ext>
            </a:extLst>
          </p:cNvPr>
          <p:cNvSpPr/>
          <p:nvPr/>
        </p:nvSpPr>
        <p:spPr>
          <a:xfrm flipH="1">
            <a:off x="6090427" y="4701629"/>
            <a:ext cx="284672" cy="7386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585F5A-E8FD-BAEC-5521-8365E5E59FCA}"/>
              </a:ext>
            </a:extLst>
          </p:cNvPr>
          <p:cNvSpPr txBox="1"/>
          <p:nvPr/>
        </p:nvSpPr>
        <p:spPr>
          <a:xfrm>
            <a:off x="151978" y="1592723"/>
            <a:ext cx="558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Recount tour statistics 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Calibrated model should have much fewer escort tours created here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FC465F-2051-A817-3D1C-0242EF320E59}"/>
              </a:ext>
            </a:extLst>
          </p:cNvPr>
          <p:cNvCxnSpPr>
            <a:cxnSpLocks/>
          </p:cNvCxnSpPr>
          <p:nvPr/>
        </p:nvCxnSpPr>
        <p:spPr>
          <a:xfrm>
            <a:off x="5759540" y="1951674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5848547-F359-3885-66B7-1E0B96AB900D}"/>
              </a:ext>
            </a:extLst>
          </p:cNvPr>
          <p:cNvSpPr txBox="1"/>
          <p:nvPr/>
        </p:nvSpPr>
        <p:spPr>
          <a:xfrm>
            <a:off x="375020" y="1210836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Do not allow joint tours to be scheduled over school escort tours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46114AE5-886F-98EF-0378-2879190345A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5747776" y="1364725"/>
            <a:ext cx="627323" cy="35203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33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  <p:bldP spid="20" grpId="0"/>
      <p:bldP spid="23" grpId="0"/>
      <p:bldP spid="31" grpId="0" animBg="1"/>
      <p:bldP spid="22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22D50-43A1-2C52-AA81-E759242E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14" y="0"/>
            <a:ext cx="3782458" cy="6858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7585F5A-E8FD-BAEC-5521-8365E5E59FCA}"/>
              </a:ext>
            </a:extLst>
          </p:cNvPr>
          <p:cNvSpPr txBox="1"/>
          <p:nvPr/>
        </p:nvSpPr>
        <p:spPr>
          <a:xfrm>
            <a:off x="151978" y="1592723"/>
            <a:ext cx="558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Recount tour statistics 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Calibrated model should have much fewer escort tours created here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FC465F-2051-A817-3D1C-0242EF320E59}"/>
              </a:ext>
            </a:extLst>
          </p:cNvPr>
          <p:cNvCxnSpPr>
            <a:cxnSpLocks/>
          </p:cNvCxnSpPr>
          <p:nvPr/>
        </p:nvCxnSpPr>
        <p:spPr>
          <a:xfrm>
            <a:off x="5759540" y="1951674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4BD82D6B-623B-A00F-443F-DC6082E7C23D}"/>
              </a:ext>
            </a:extLst>
          </p:cNvPr>
          <p:cNvSpPr txBox="1"/>
          <p:nvPr/>
        </p:nvSpPr>
        <p:spPr>
          <a:xfrm>
            <a:off x="59267" y="2406373"/>
            <a:ext cx="6362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Includes re-calculating </a:t>
            </a:r>
            <a:r>
              <a:rPr lang="en-US" sz="1400" i="1" dirty="0" err="1">
                <a:solidFill>
                  <a:schemeClr val="tx2"/>
                </a:solidFill>
              </a:rPr>
              <a:t>tour_count</a:t>
            </a:r>
            <a:r>
              <a:rPr lang="en-US" sz="1400" i="1" dirty="0">
                <a:solidFill>
                  <a:schemeClr val="tx2"/>
                </a:solidFill>
              </a:rPr>
              <a:t>, </a:t>
            </a:r>
            <a:r>
              <a:rPr lang="en-US" sz="1400" i="1" dirty="0" err="1">
                <a:solidFill>
                  <a:schemeClr val="tx2"/>
                </a:solidFill>
              </a:rPr>
              <a:t>tour_type_count</a:t>
            </a:r>
            <a:r>
              <a:rPr lang="en-US" sz="1400" i="1" dirty="0">
                <a:solidFill>
                  <a:schemeClr val="tx2"/>
                </a:solidFill>
              </a:rPr>
              <a:t>, </a:t>
            </a:r>
            <a:r>
              <a:rPr lang="en-US" sz="1400" i="1" dirty="0" err="1">
                <a:solidFill>
                  <a:schemeClr val="tx2"/>
                </a:solidFill>
              </a:rPr>
              <a:t>tour_num</a:t>
            </a:r>
            <a:r>
              <a:rPr lang="en-US" sz="1400" i="1" dirty="0">
                <a:solidFill>
                  <a:schemeClr val="tx2"/>
                </a:solidFill>
              </a:rPr>
              <a:t>, </a:t>
            </a:r>
            <a:r>
              <a:rPr lang="en-US" sz="1400" dirty="0">
                <a:solidFill>
                  <a:schemeClr val="tx2"/>
                </a:solidFill>
              </a:rPr>
              <a:t>and</a:t>
            </a:r>
            <a:r>
              <a:rPr lang="en-US" sz="1400" i="1" dirty="0">
                <a:solidFill>
                  <a:schemeClr val="tx2"/>
                </a:solidFill>
              </a:rPr>
              <a:t> </a:t>
            </a:r>
            <a:r>
              <a:rPr lang="en-US" sz="1400" i="1" dirty="0" err="1">
                <a:solidFill>
                  <a:schemeClr val="tx2"/>
                </a:solidFill>
              </a:rPr>
              <a:t>tour_type_num</a:t>
            </a:r>
            <a:endParaRPr lang="en-US" sz="1400" i="1" dirty="0">
              <a:solidFill>
                <a:schemeClr val="tx2"/>
              </a:solidFill>
            </a:endParaRP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Necessary for downstream models to run correctly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Performed “under the hood” if </a:t>
            </a:r>
            <a:r>
              <a:rPr lang="en-US" sz="1400" dirty="0" err="1">
                <a:solidFill>
                  <a:schemeClr val="tx2"/>
                </a:solidFill>
              </a:rPr>
              <a:t>school_escorting</a:t>
            </a:r>
            <a:r>
              <a:rPr lang="en-US" sz="1400" dirty="0">
                <a:solidFill>
                  <a:schemeClr val="tx2"/>
                </a:solidFill>
              </a:rPr>
              <a:t> is run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6961F4F-48BE-0C2D-93E5-B2CF2877D37B}"/>
              </a:ext>
            </a:extLst>
          </p:cNvPr>
          <p:cNvSpPr txBox="1"/>
          <p:nvPr/>
        </p:nvSpPr>
        <p:spPr>
          <a:xfrm>
            <a:off x="0" y="4370576"/>
            <a:ext cx="6362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Suggest a calibration constant in PR to decrease escort tours</a:t>
            </a:r>
          </a:p>
        </p:txBody>
      </p:sp>
    </p:spTree>
    <p:extLst>
      <p:ext uri="{BB962C8B-B14F-4D97-AF65-F5344CB8AC3E}">
        <p14:creationId xmlns:p14="http://schemas.microsoft.com/office/powerpoint/2010/main" val="57294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Drop-off/Pick-up Model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359" y="1436689"/>
            <a:ext cx="10933039" cy="4370387"/>
          </a:xfrm>
        </p:spPr>
        <p:txBody>
          <a:bodyPr/>
          <a:lstStyle/>
          <a:p>
            <a:r>
              <a:rPr lang="en-US" dirty="0"/>
              <a:t>Used to link drivers (chauffeurs / chaperones) with children who go to school (escortees)</a:t>
            </a:r>
          </a:p>
          <a:p>
            <a:r>
              <a:rPr lang="en-US" dirty="0"/>
              <a:t>Chauffeurs and escortees linked by direction</a:t>
            </a:r>
          </a:p>
          <a:p>
            <a:pPr lvl="1"/>
            <a:r>
              <a:rPr lang="en-US" dirty="0"/>
              <a:t>Outbound (drop-off)</a:t>
            </a:r>
          </a:p>
          <a:p>
            <a:pPr lvl="1"/>
            <a:r>
              <a:rPr lang="en-US" dirty="0"/>
              <a:t>Inbound (pick-up)</a:t>
            </a:r>
          </a:p>
          <a:p>
            <a:r>
              <a:rPr lang="en-US" dirty="0"/>
              <a:t>Escort type</a:t>
            </a:r>
          </a:p>
          <a:p>
            <a:pPr lvl="1"/>
            <a:r>
              <a:rPr lang="en-US" dirty="0"/>
              <a:t>Pure: Tour purpose of driver = escort</a:t>
            </a:r>
          </a:p>
          <a:p>
            <a:pPr lvl="1"/>
            <a:r>
              <a:rPr lang="en-US" dirty="0"/>
              <a:t>Ride-share: Tour purpose of driver = work\school</a:t>
            </a:r>
          </a:p>
          <a:p>
            <a:r>
              <a:rPr lang="en-US" dirty="0"/>
              <a:t>“Bundles”</a:t>
            </a:r>
          </a:p>
          <a:p>
            <a:pPr lvl="1"/>
            <a:r>
              <a:rPr lang="en-US" dirty="0"/>
              <a:t>A driver, with one or more children, by direction, and purpose</a:t>
            </a:r>
          </a:p>
          <a:p>
            <a:r>
              <a:rPr lang="en-US" dirty="0"/>
              <a:t>Forms tours &amp; trips explicitly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976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Scheduling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22D50-43A1-2C52-AA81-E759242E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14" y="0"/>
            <a:ext cx="3782458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CAC06CB-D30C-4730-91CF-D9B408178EC0}"/>
              </a:ext>
            </a:extLst>
          </p:cNvPr>
          <p:cNvSpPr txBox="1"/>
          <p:nvPr/>
        </p:nvSpPr>
        <p:spPr>
          <a:xfrm>
            <a:off x="340569" y="2353190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Schedule other half of tour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E6B308-BFD4-CB07-7D20-5543D4E83077}"/>
              </a:ext>
            </a:extLst>
          </p:cNvPr>
          <p:cNvCxnSpPr>
            <a:cxnSpLocks/>
          </p:cNvCxnSpPr>
          <p:nvPr/>
        </p:nvCxnSpPr>
        <p:spPr>
          <a:xfrm>
            <a:off x="5735436" y="2498805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18552B1-E072-8B26-B5D2-465F6191631B}"/>
              </a:ext>
            </a:extLst>
          </p:cNvPr>
          <p:cNvSpPr txBox="1"/>
          <p:nvPr/>
        </p:nvSpPr>
        <p:spPr>
          <a:xfrm>
            <a:off x="-1" y="2724880"/>
            <a:ext cx="571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Must be done through utility equations: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Only allow alternatives which coincide with school escorting anchor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403F9-A19A-E015-55AF-46B250D58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12013"/>
            <a:ext cx="6253286" cy="437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1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Choices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22D50-43A1-2C52-AA81-E759242E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14" y="0"/>
            <a:ext cx="3782458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0BF2B17-E4D8-000A-1AA3-A5592BF71A7D}"/>
              </a:ext>
            </a:extLst>
          </p:cNvPr>
          <p:cNvSpPr txBox="1"/>
          <p:nvPr/>
        </p:nvSpPr>
        <p:spPr>
          <a:xfrm>
            <a:off x="340569" y="2070476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Set destination for school escort tours separately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63F28E-08DD-99BA-9E8A-7512195910C0}"/>
              </a:ext>
            </a:extLst>
          </p:cNvPr>
          <p:cNvCxnSpPr>
            <a:cxnSpLocks/>
          </p:cNvCxnSpPr>
          <p:nvPr/>
        </p:nvCxnSpPr>
        <p:spPr>
          <a:xfrm>
            <a:off x="5736433" y="2224364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05997E-389E-76C7-7A7A-E780BF49A452}"/>
              </a:ext>
            </a:extLst>
          </p:cNvPr>
          <p:cNvSpPr txBox="1"/>
          <p:nvPr/>
        </p:nvSpPr>
        <p:spPr>
          <a:xfrm>
            <a:off x="671456" y="4920050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Set destination, purpose, and scheduling separately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1289509E-0013-1B99-489A-A07ACE541226}"/>
              </a:ext>
            </a:extLst>
          </p:cNvPr>
          <p:cNvSpPr/>
          <p:nvPr/>
        </p:nvSpPr>
        <p:spPr>
          <a:xfrm flipH="1">
            <a:off x="6090427" y="4701629"/>
            <a:ext cx="284672" cy="7386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85E505-72FD-82D6-2A46-CA4E6DB8ADAF}"/>
              </a:ext>
            </a:extLst>
          </p:cNvPr>
          <p:cNvSpPr txBox="1"/>
          <p:nvPr/>
        </p:nvSpPr>
        <p:spPr>
          <a:xfrm>
            <a:off x="-1" y="2724880"/>
            <a:ext cx="5713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Take these tours and trips out of model flow and set separately 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(removed from the chooser table)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Do not want these tours/trips included in the estimation data bundle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Handle “under the hood” without any user input needed</a:t>
            </a:r>
          </a:p>
        </p:txBody>
      </p:sp>
    </p:spTree>
    <p:extLst>
      <p:ext uri="{BB962C8B-B14F-4D97-AF65-F5344CB8AC3E}">
        <p14:creationId xmlns:p14="http://schemas.microsoft.com/office/powerpoint/2010/main" val="67091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 Choice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22D50-43A1-2C52-AA81-E759242E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14" y="0"/>
            <a:ext cx="3782458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069669-7D1E-D3CA-B3FF-B776B2730142}"/>
              </a:ext>
            </a:extLst>
          </p:cNvPr>
          <p:cNvSpPr txBox="1"/>
          <p:nvPr/>
        </p:nvSpPr>
        <p:spPr>
          <a:xfrm>
            <a:off x="386784" y="2849493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Apply availability conditions to mode choice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0B70CD-1538-0A26-EE11-4C1395039220}"/>
              </a:ext>
            </a:extLst>
          </p:cNvPr>
          <p:cNvCxnSpPr>
            <a:cxnSpLocks/>
          </p:cNvCxnSpPr>
          <p:nvPr/>
        </p:nvCxnSpPr>
        <p:spPr>
          <a:xfrm>
            <a:off x="5759540" y="3003381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9054BA9-D71D-1FC0-0553-D7C3C6DA6D2D}"/>
              </a:ext>
            </a:extLst>
          </p:cNvPr>
          <p:cNvSpPr txBox="1"/>
          <p:nvPr/>
        </p:nvSpPr>
        <p:spPr>
          <a:xfrm>
            <a:off x="386784" y="5440293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Apply availability conditions to mode choice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EE123-79D2-0F0A-199A-B2671042B1FC}"/>
              </a:ext>
            </a:extLst>
          </p:cNvPr>
          <p:cNvCxnSpPr>
            <a:cxnSpLocks/>
          </p:cNvCxnSpPr>
          <p:nvPr/>
        </p:nvCxnSpPr>
        <p:spPr>
          <a:xfrm>
            <a:off x="5759540" y="5594181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7CE8E2D-EC43-B841-70CE-32E671868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44075"/>
            <a:ext cx="6276975" cy="4572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C92B60-D80F-33F2-52D9-DF6A9E3FC2CB}"/>
              </a:ext>
            </a:extLst>
          </p:cNvPr>
          <p:cNvSpPr txBox="1"/>
          <p:nvPr/>
        </p:nvSpPr>
        <p:spPr>
          <a:xfrm>
            <a:off x="216499" y="1475950"/>
            <a:ext cx="5713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Set availability tour and trip mode choice:</a:t>
            </a: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 (model example will allow other modes like transit, etc.)</a:t>
            </a:r>
          </a:p>
        </p:txBody>
      </p:sp>
    </p:spTree>
    <p:extLst>
      <p:ext uri="{BB962C8B-B14F-4D97-AF65-F5344CB8AC3E}">
        <p14:creationId xmlns:p14="http://schemas.microsoft.com/office/powerpoint/2010/main" val="417609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Frequency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22D50-43A1-2C52-AA81-E759242E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14" y="0"/>
            <a:ext cx="3782458" cy="6858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C39479B-F77F-A00B-D518-6A0F208D428F}"/>
              </a:ext>
            </a:extLst>
          </p:cNvPr>
          <p:cNvSpPr txBox="1"/>
          <p:nvPr/>
        </p:nvSpPr>
        <p:spPr>
          <a:xfrm>
            <a:off x="386784" y="4030475"/>
            <a:ext cx="537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Do not allow additional stops on half tour with school escorting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Insert created school escorting trips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3D1D60-AEBE-2DD6-4D74-4862E20EA3CB}"/>
              </a:ext>
            </a:extLst>
          </p:cNvPr>
          <p:cNvCxnSpPr>
            <a:cxnSpLocks/>
          </p:cNvCxnSpPr>
          <p:nvPr/>
        </p:nvCxnSpPr>
        <p:spPr>
          <a:xfrm>
            <a:off x="5759540" y="4303474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2E78B32-903E-DCCA-2BF7-0F5C53E84BF2}"/>
              </a:ext>
            </a:extLst>
          </p:cNvPr>
          <p:cNvSpPr txBox="1"/>
          <p:nvPr/>
        </p:nvSpPr>
        <p:spPr>
          <a:xfrm>
            <a:off x="216499" y="1475950"/>
            <a:ext cx="57133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Set availability in stop frequency configs (work, univ, school, escort):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9D2876-0434-A119-E071-7C5B63393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3727"/>
            <a:ext cx="6248713" cy="3014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F5BE16E-FD1D-2B52-9384-ED92E19AE3D7}"/>
              </a:ext>
            </a:extLst>
          </p:cNvPr>
          <p:cNvSpPr txBox="1"/>
          <p:nvPr/>
        </p:nvSpPr>
        <p:spPr>
          <a:xfrm>
            <a:off x="216499" y="2392977"/>
            <a:ext cx="5713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2"/>
                </a:solidFill>
              </a:rPr>
              <a:t>Merge new trips with school escort trips previously created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Re-calculate </a:t>
            </a:r>
            <a:r>
              <a:rPr lang="en-US" sz="1400" dirty="0" err="1">
                <a:solidFill>
                  <a:schemeClr val="tx2"/>
                </a:solidFill>
              </a:rPr>
              <a:t>stop_frequency</a:t>
            </a:r>
            <a:endParaRPr lang="en-US" sz="1400" dirty="0">
              <a:solidFill>
                <a:schemeClr val="tx2"/>
              </a:solidFill>
            </a:endParaRPr>
          </a:p>
          <a:p>
            <a:pPr algn="ctr"/>
            <a:endParaRPr lang="en-US" sz="1400" dirty="0">
              <a:solidFill>
                <a:schemeClr val="tx2"/>
              </a:solidFill>
            </a:endParaRPr>
          </a:p>
          <a:p>
            <a:pPr algn="ctr"/>
            <a:r>
              <a:rPr lang="en-US" sz="1400" dirty="0">
                <a:solidFill>
                  <a:schemeClr val="tx2"/>
                </a:solidFill>
              </a:rPr>
              <a:t>performed “under the hood”</a:t>
            </a:r>
          </a:p>
          <a:p>
            <a:pPr algn="ctr"/>
            <a:endParaRPr lang="en-US" sz="1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0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Flow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722D50-43A1-2C52-AA81-E759242E1D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314" y="0"/>
            <a:ext cx="3782458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34B74E-D2EA-6104-D3DA-8CE312303EC1}"/>
              </a:ext>
            </a:extLst>
          </p:cNvPr>
          <p:cNvSpPr txBox="1"/>
          <p:nvPr/>
        </p:nvSpPr>
        <p:spPr>
          <a:xfrm>
            <a:off x="340569" y="232918"/>
            <a:ext cx="537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Create tour and trip tables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Insert created pure escort tours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FB1B390-1607-E7D6-0682-F9A9EA210C86}"/>
              </a:ext>
            </a:extLst>
          </p:cNvPr>
          <p:cNvCxnSpPr>
            <a:cxnSpLocks/>
          </p:cNvCxnSpPr>
          <p:nvPr/>
        </p:nvCxnSpPr>
        <p:spPr>
          <a:xfrm>
            <a:off x="5713325" y="386807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0BF2B17-E4D8-000A-1AA3-A5592BF71A7D}"/>
              </a:ext>
            </a:extLst>
          </p:cNvPr>
          <p:cNvSpPr txBox="1"/>
          <p:nvPr/>
        </p:nvSpPr>
        <p:spPr>
          <a:xfrm>
            <a:off x="340569" y="2070476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Set destination for school escort tours separately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063F28E-08DD-99BA-9E8A-7512195910C0}"/>
              </a:ext>
            </a:extLst>
          </p:cNvPr>
          <p:cNvCxnSpPr>
            <a:cxnSpLocks/>
          </p:cNvCxnSpPr>
          <p:nvPr/>
        </p:nvCxnSpPr>
        <p:spPr>
          <a:xfrm>
            <a:off x="5736433" y="2224364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CAC06CB-D30C-4730-91CF-D9B408178EC0}"/>
              </a:ext>
            </a:extLst>
          </p:cNvPr>
          <p:cNvSpPr txBox="1"/>
          <p:nvPr/>
        </p:nvSpPr>
        <p:spPr>
          <a:xfrm>
            <a:off x="340569" y="2353190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Schedule other half of tour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E6B308-BFD4-CB07-7D20-5543D4E83077}"/>
              </a:ext>
            </a:extLst>
          </p:cNvPr>
          <p:cNvCxnSpPr>
            <a:cxnSpLocks/>
          </p:cNvCxnSpPr>
          <p:nvPr/>
        </p:nvCxnSpPr>
        <p:spPr>
          <a:xfrm>
            <a:off x="5735436" y="2498805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1069669-7D1E-D3CA-B3FF-B776B2730142}"/>
              </a:ext>
            </a:extLst>
          </p:cNvPr>
          <p:cNvSpPr txBox="1"/>
          <p:nvPr/>
        </p:nvSpPr>
        <p:spPr>
          <a:xfrm>
            <a:off x="386784" y="2849493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Apply availability conditions to mode choice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D0B70CD-1538-0A26-EE11-4C1395039220}"/>
              </a:ext>
            </a:extLst>
          </p:cNvPr>
          <p:cNvCxnSpPr>
            <a:cxnSpLocks/>
          </p:cNvCxnSpPr>
          <p:nvPr/>
        </p:nvCxnSpPr>
        <p:spPr>
          <a:xfrm>
            <a:off x="5759540" y="3003381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9054BA9-D71D-1FC0-0553-D7C3C6DA6D2D}"/>
              </a:ext>
            </a:extLst>
          </p:cNvPr>
          <p:cNvSpPr txBox="1"/>
          <p:nvPr/>
        </p:nvSpPr>
        <p:spPr>
          <a:xfrm>
            <a:off x="386784" y="5440293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Apply availability conditions to mode choice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5EE123-79D2-0F0A-199A-B2671042B1FC}"/>
              </a:ext>
            </a:extLst>
          </p:cNvPr>
          <p:cNvCxnSpPr>
            <a:cxnSpLocks/>
          </p:cNvCxnSpPr>
          <p:nvPr/>
        </p:nvCxnSpPr>
        <p:spPr>
          <a:xfrm>
            <a:off x="5759540" y="5594181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C39479B-F77F-A00B-D518-6A0F208D428F}"/>
              </a:ext>
            </a:extLst>
          </p:cNvPr>
          <p:cNvSpPr txBox="1"/>
          <p:nvPr/>
        </p:nvSpPr>
        <p:spPr>
          <a:xfrm>
            <a:off x="386784" y="4030475"/>
            <a:ext cx="5372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Do not allow additional stops on half tour with school escorting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Insert created school escorting trips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03D1D60-AEBE-2DD6-4D74-4862E20EA3CB}"/>
              </a:ext>
            </a:extLst>
          </p:cNvPr>
          <p:cNvCxnSpPr>
            <a:cxnSpLocks/>
          </p:cNvCxnSpPr>
          <p:nvPr/>
        </p:nvCxnSpPr>
        <p:spPr>
          <a:xfrm>
            <a:off x="5759540" y="4303474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205997E-389E-76C7-7A7A-E780BF49A452}"/>
              </a:ext>
            </a:extLst>
          </p:cNvPr>
          <p:cNvSpPr txBox="1"/>
          <p:nvPr/>
        </p:nvSpPr>
        <p:spPr>
          <a:xfrm>
            <a:off x="671456" y="4920050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Set destination, purpose, and scheduling separately</a:t>
            </a:r>
          </a:p>
        </p:txBody>
      </p:sp>
      <p:sp>
        <p:nvSpPr>
          <p:cNvPr id="31" name="Right Brace 30">
            <a:extLst>
              <a:ext uri="{FF2B5EF4-FFF2-40B4-BE49-F238E27FC236}">
                <a16:creationId xmlns:a16="http://schemas.microsoft.com/office/drawing/2014/main" id="{1289509E-0013-1B99-489A-A07ACE541226}"/>
              </a:ext>
            </a:extLst>
          </p:cNvPr>
          <p:cNvSpPr/>
          <p:nvPr/>
        </p:nvSpPr>
        <p:spPr>
          <a:xfrm flipH="1">
            <a:off x="6090427" y="4701629"/>
            <a:ext cx="284672" cy="73866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585F5A-E8FD-BAEC-5521-8365E5E59FCA}"/>
              </a:ext>
            </a:extLst>
          </p:cNvPr>
          <p:cNvSpPr txBox="1"/>
          <p:nvPr/>
        </p:nvSpPr>
        <p:spPr>
          <a:xfrm>
            <a:off x="151978" y="1592723"/>
            <a:ext cx="5584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Recount tour statistics </a:t>
            </a:r>
          </a:p>
          <a:p>
            <a:pPr algn="r"/>
            <a:r>
              <a:rPr lang="en-US" sz="1400" dirty="0">
                <a:solidFill>
                  <a:schemeClr val="tx2"/>
                </a:solidFill>
              </a:rPr>
              <a:t>Calibrated model should have much fewer escort tours created here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FFC465F-2051-A817-3D1C-0242EF320E59}"/>
              </a:ext>
            </a:extLst>
          </p:cNvPr>
          <p:cNvCxnSpPr>
            <a:cxnSpLocks/>
          </p:cNvCxnSpPr>
          <p:nvPr/>
        </p:nvCxnSpPr>
        <p:spPr>
          <a:xfrm>
            <a:off x="5759540" y="1951674"/>
            <a:ext cx="66177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5848547-F359-3885-66B7-1E0B96AB900D}"/>
              </a:ext>
            </a:extLst>
          </p:cNvPr>
          <p:cNvSpPr txBox="1"/>
          <p:nvPr/>
        </p:nvSpPr>
        <p:spPr>
          <a:xfrm>
            <a:off x="375020" y="1210836"/>
            <a:ext cx="537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Do not allow joint tours to be scheduled over school escort tours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46114AE5-886F-98EF-0378-2879190345A2}"/>
              </a:ext>
            </a:extLst>
          </p:cNvPr>
          <p:cNvCxnSpPr>
            <a:cxnSpLocks/>
            <a:stCxn id="25" idx="3"/>
          </p:cNvCxnSpPr>
          <p:nvPr/>
        </p:nvCxnSpPr>
        <p:spPr>
          <a:xfrm>
            <a:off x="5747776" y="1364725"/>
            <a:ext cx="627323" cy="352036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4029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E1E70-9F82-DC24-198F-52F235AB7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8A94A-7897-446E-8CB0-B04DC3CA41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4603626"/>
          </a:xfrm>
        </p:spPr>
        <p:txBody>
          <a:bodyPr/>
          <a:lstStyle/>
          <a:p>
            <a:r>
              <a:rPr lang="en-US" dirty="0"/>
              <a:t>Have school escort tours and trips created</a:t>
            </a:r>
          </a:p>
          <a:p>
            <a:pPr lvl="1"/>
            <a:r>
              <a:rPr lang="en-US" dirty="0"/>
              <a:t>Ran all the way through unchanged downstream models with new tours &amp; trips</a:t>
            </a:r>
          </a:p>
          <a:p>
            <a:r>
              <a:rPr lang="en-US" dirty="0"/>
              <a:t>Have most of model integration done</a:t>
            </a:r>
          </a:p>
          <a:p>
            <a:pPr lvl="1"/>
            <a:r>
              <a:rPr lang="en-US" dirty="0"/>
              <a:t>Need to test new utility expressions</a:t>
            </a:r>
          </a:p>
          <a:p>
            <a:pPr lvl="1"/>
            <a:r>
              <a:rPr lang="en-US" dirty="0"/>
              <a:t>A couple of models still need to be separately set</a:t>
            </a:r>
          </a:p>
          <a:p>
            <a:r>
              <a:rPr lang="en-US" dirty="0"/>
              <a:t>Need to finalize logic for new tour and trip id’s (more next week!)</a:t>
            </a:r>
          </a:p>
          <a:p>
            <a:r>
              <a:rPr lang="en-US" dirty="0"/>
              <a:t>Implement in SANDAG model and validate against CT-RAMP outputs</a:t>
            </a:r>
          </a:p>
          <a:p>
            <a:r>
              <a:rPr lang="en-US" dirty="0"/>
              <a:t>Code cleanup and documentation</a:t>
            </a:r>
          </a:p>
          <a:p>
            <a:endParaRPr lang="en-US" dirty="0"/>
          </a:p>
          <a:p>
            <a:r>
              <a:rPr lang="en-US" dirty="0"/>
              <a:t>Target for pull request: August 15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897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50C99-8CB3-4456-A6BE-E9D8B904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Questions/Discussion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E76C5BDC-5F29-4311-AF08-5B92286AE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090470"/>
            <a:ext cx="8469745" cy="50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922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1427C5-1C23-8C44-8A34-1EF2EFD5A6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Joel Freedman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120BE7-0C94-E34D-9495-7C6A4B6BF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Senior Director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207EA1-3BB8-EF48-BF30-4271750251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Joel.Freedman@rsginc.com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B7FC37-5764-1348-A956-863B5085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David Hensle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28EC65F-F209-904B-88D3-E9B7A21C11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Senior Analyst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065B39-8CF5-2549-AF26-273893B2E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David.Hensle@rsginc.com</a:t>
            </a:r>
          </a:p>
        </p:txBody>
      </p:sp>
    </p:spTree>
    <p:extLst>
      <p:ext uri="{BB962C8B-B14F-4D97-AF65-F5344CB8AC3E}">
        <p14:creationId xmlns:p14="http://schemas.microsoft.com/office/powerpoint/2010/main" val="1729780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FA01-39FA-8AAD-53BA-1438C49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Chauffeurs and Children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3493C8-1157-4DFE-6FC4-E9F6275FFEC7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Up to 3 possible children (</a:t>
                </a:r>
                <a:r>
                  <a:rPr lang="en-US" dirty="0" err="1"/>
                  <a:t>escortees</a:t>
                </a:r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Students under the age of 16 with a school tour</a:t>
                </a:r>
              </a:p>
              <a:p>
                <a:pPr lvl="1"/>
                <a:r>
                  <a:rPr lang="en-US" dirty="0"/>
                  <a:t>Selected youngest to oldest</a:t>
                </a:r>
              </a:p>
              <a:p>
                <a:r>
                  <a:rPr lang="en-US" dirty="0"/>
                  <a:t>Up to 2 Possible Chauffeurs</a:t>
                </a:r>
              </a:p>
              <a:p>
                <a:pPr lvl="1"/>
                <a:r>
                  <a:rPr lang="en-US" dirty="0"/>
                  <a:t>Age 18+ and is in a household with an </a:t>
                </a:r>
                <a:r>
                  <a:rPr lang="en-US" dirty="0" err="1"/>
                  <a:t>escortee</a:t>
                </a:r>
                <a:endParaRPr lang="en-US" dirty="0"/>
              </a:p>
              <a:p>
                <a:pPr lvl="1"/>
                <a:r>
                  <a:rPr lang="en-US" dirty="0"/>
                  <a:t>Selected by: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𝑊𝑒𝑖𝑔h𝑡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= 100∗</m:t>
                    </m:r>
                    <m:r>
                      <a:rPr lang="en-US" i="1" dirty="0" err="1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𝑃𝑒𝑟𝑠𝑜𝑛𝑇𝑦𝑝𝑒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+ 10∗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𝑔𝑒𝑛𝑑𝑒𝑟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+ 1∗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𝑎𝑔𝑒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(0,1)</m:t>
                    </m:r>
                  </m:oMath>
                </a14:m>
                <a:endParaRPr lang="en-US" i="1" dirty="0">
                  <a:solidFill>
                    <a:srgbClr val="262626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</a:endParaRPr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𝑃𝑒𝑟𝑠𝑜𝑛𝑇𝑦𝑝𝑒</m:t>
                    </m:r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/>
                  <a:t>is numbered below,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𝑔𝑒𝑛𝑑𝑒𝑟</m:t>
                    </m:r>
                  </m:oMath>
                </a14:m>
                <a:r>
                  <a:rPr lang="en-US" dirty="0"/>
                  <a:t> is 1 for male and 2 for female, and </a:t>
                </a:r>
              </a:p>
              <a:p>
                <a:pPr lvl="3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262626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𝑎𝑔𝑒</m:t>
                    </m:r>
                  </m:oMath>
                </a14:m>
                <a:r>
                  <a:rPr lang="en-US" dirty="0"/>
                  <a:t> is 1 if &gt; 25 else 0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6C3493C8-1157-4DFE-6FC4-E9F6275FFE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t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86761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One-Direction Need</a:t>
            </a:r>
            <a:r>
              <a:rPr lang="en-US" baseline="0" dirty="0"/>
              <a:t> &amp; Bundling Choice Tree (15 alts)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938209"/>
              </p:ext>
            </p:extLst>
          </p:nvPr>
        </p:nvGraphicFramePr>
        <p:xfrm>
          <a:off x="607815" y="1420264"/>
          <a:ext cx="8382000" cy="4075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203501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-87992" y="363857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Bundling</a:t>
            </a:r>
          </a:p>
        </p:txBody>
      </p:sp>
      <p:pic>
        <p:nvPicPr>
          <p:cNvPr id="1026" name="Picture 2" descr="C:\Users\Freedman\AppData\Local\Microsoft\Windows\Temporary Internet Files\Content.IE5\61HIXM4S\MC900361660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537" y="4756017"/>
            <a:ext cx="742511" cy="1040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Freedman\AppData\Local\Microsoft\Windows\Temporary Internet Files\Content.IE5\C0ZHSQ4R\MC900232141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57" y="4172443"/>
            <a:ext cx="711792" cy="1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Freedman\AppData\Local\Microsoft\Windows\Temporary Internet Files\Content.IE5\MA4V02VX\MC900445176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536" y="4963172"/>
            <a:ext cx="707132" cy="8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80184" y="583377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1537" y="583377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93189" y="5830212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Child 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1150CB-71B1-4C23-9D4C-F55C43E6E1EA}"/>
              </a:ext>
            </a:extLst>
          </p:cNvPr>
          <p:cNvSpPr/>
          <p:nvPr/>
        </p:nvSpPr>
        <p:spPr>
          <a:xfrm>
            <a:off x="6985524" y="3631940"/>
            <a:ext cx="1459346" cy="4618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 Bundle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4588A23-600A-4974-8AC4-8D08EDC8E857}"/>
              </a:ext>
            </a:extLst>
          </p:cNvPr>
          <p:cNvSpPr/>
          <p:nvPr/>
        </p:nvSpPr>
        <p:spPr>
          <a:xfrm>
            <a:off x="6985524" y="4273867"/>
            <a:ext cx="1459346" cy="4618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 Bundles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6F427B-CC57-48AB-90C6-3A9D200D13E6}"/>
              </a:ext>
            </a:extLst>
          </p:cNvPr>
          <p:cNvSpPr/>
          <p:nvPr/>
        </p:nvSpPr>
        <p:spPr>
          <a:xfrm>
            <a:off x="6985524" y="4932543"/>
            <a:ext cx="1459346" cy="46181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 Bundles</a:t>
            </a:r>
          </a:p>
        </p:txBody>
      </p:sp>
      <p:pic>
        <p:nvPicPr>
          <p:cNvPr id="17" name="image4.png">
            <a:extLst>
              <a:ext uri="{FF2B5EF4-FFF2-40B4-BE49-F238E27FC236}">
                <a16:creationId xmlns:a16="http://schemas.microsoft.com/office/drawing/2014/main" id="{8EE4FC0A-5F2D-6050-150E-8BBD4E4509ED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>
          <a:xfrm>
            <a:off x="8659906" y="2103623"/>
            <a:ext cx="4408104" cy="270839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307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00469-C287-348E-650A-9E14FDEFB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Flow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1C06B5-C35B-0483-3446-50DE1EE43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81" y="1757084"/>
            <a:ext cx="2611293" cy="40119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C91C7-6D2D-76C0-21D5-3993FCA6D1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22" y="219508"/>
            <a:ext cx="6750425" cy="663849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DDA4F53-454D-1C56-63E5-3744AC6A0D50}"/>
              </a:ext>
            </a:extLst>
          </p:cNvPr>
          <p:cNvSpPr/>
          <p:nvPr/>
        </p:nvSpPr>
        <p:spPr>
          <a:xfrm>
            <a:off x="367553" y="4025153"/>
            <a:ext cx="1452282" cy="251012"/>
          </a:xfrm>
          <a:prstGeom prst="ellipse">
            <a:avLst/>
          </a:prstGeom>
          <a:noFill/>
          <a:ln w="190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219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Settings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5109259" cy="4370387"/>
          </a:xfrm>
        </p:spPr>
        <p:txBody>
          <a:bodyPr/>
          <a:lstStyle/>
          <a:p>
            <a:r>
              <a:rPr lang="en-US" dirty="0"/>
              <a:t>Model is run sequentially</a:t>
            </a:r>
          </a:p>
          <a:p>
            <a:pPr lvl="1"/>
            <a:r>
              <a:rPr lang="en-US" dirty="0"/>
              <a:t>First outbound</a:t>
            </a:r>
          </a:p>
          <a:p>
            <a:pPr lvl="1"/>
            <a:r>
              <a:rPr lang="en-US" dirty="0"/>
              <a:t>Then inbound</a:t>
            </a:r>
          </a:p>
          <a:p>
            <a:pPr lvl="1"/>
            <a:r>
              <a:rPr lang="en-US" dirty="0"/>
              <a:t>Then outbound again!</a:t>
            </a:r>
          </a:p>
          <a:p>
            <a:pPr lvl="2"/>
            <a:r>
              <a:rPr lang="en-US" dirty="0"/>
              <a:t>Each with their own expressions and pre-processor</a:t>
            </a:r>
          </a:p>
          <a:p>
            <a:r>
              <a:rPr lang="en-US" dirty="0"/>
              <a:t>Alternatives file supplied</a:t>
            </a:r>
          </a:p>
          <a:p>
            <a:r>
              <a:rPr lang="en-US" dirty="0"/>
              <a:t>Number of children and chaperones </a:t>
            </a:r>
          </a:p>
          <a:p>
            <a:r>
              <a:rPr lang="en-US" dirty="0"/>
              <a:t>Keep only important columns to decrease RAM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43E6D9-F170-3F1D-A03D-22A2D730C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310" y="0"/>
            <a:ext cx="48705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419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 Level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243806"/>
            <a:ext cx="10721165" cy="4370387"/>
          </a:xfrm>
        </p:spPr>
        <p:txBody>
          <a:bodyPr/>
          <a:lstStyle/>
          <a:p>
            <a:r>
              <a:rPr lang="en-US" dirty="0"/>
              <a:t>Tours have school escorting indicators for each direction</a:t>
            </a:r>
          </a:p>
          <a:p>
            <a:r>
              <a:rPr lang="en-US" dirty="0"/>
              <a:t>Pure escort tours need to be created for the chauffer</a:t>
            </a:r>
          </a:p>
          <a:p>
            <a:pPr lvl="1"/>
            <a:r>
              <a:rPr lang="en-US" dirty="0"/>
              <a:t>Destination and start time is the same as the first student being dropped off in the bundle</a:t>
            </a:r>
          </a:p>
          <a:p>
            <a:pPr lvl="1"/>
            <a:r>
              <a:rPr lang="en-US" dirty="0"/>
              <a:t>End time is the start time + time through all school locations</a:t>
            </a:r>
          </a:p>
          <a:p>
            <a:pPr lvl="1"/>
            <a:r>
              <a:rPr lang="en-US" dirty="0"/>
              <a:t>Tour frequencies and counts need to be re-calculated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Will add column containing bundle </a:t>
            </a:r>
            <a:r>
              <a:rPr lang="en-US" dirty="0" err="1"/>
              <a:t>chauffer_id</a:t>
            </a:r>
            <a:r>
              <a:rPr lang="en-US" dirty="0"/>
              <a:t> &amp; </a:t>
            </a:r>
            <a:r>
              <a:rPr lang="en-US" dirty="0" err="1"/>
              <a:t>escortee_ids</a:t>
            </a:r>
            <a:endParaRPr lang="en-US" dirty="0"/>
          </a:p>
          <a:p>
            <a:r>
              <a:rPr lang="en-US" dirty="0"/>
              <a:t>Tour mode choice needs to match auto occupancy of escort tour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41C120-90CF-D4DD-A8D6-48690D13E0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257834"/>
              </p:ext>
            </p:extLst>
          </p:nvPr>
        </p:nvGraphicFramePr>
        <p:xfrm>
          <a:off x="1721846" y="3608294"/>
          <a:ext cx="6299200" cy="14630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68921380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113065693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472469543"/>
                    </a:ext>
                  </a:extLst>
                </a:gridCol>
                <a:gridCol w="1041400">
                  <a:extLst>
                    <a:ext uri="{9D8B030D-6E8A-4147-A177-3AD203B41FA5}">
                      <a16:colId xmlns:a16="http://schemas.microsoft.com/office/drawing/2014/main" val="322294598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96213925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992816510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tour_id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person_id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tour_type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household_id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school_esc_outbound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school_esc_inbound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803522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386007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287819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5766555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15826359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386008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287819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531088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17156153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418442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304036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ride_share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24001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594979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370262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764185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24394252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594981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370262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7897044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644477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386761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72508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26423629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644478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386761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pure_escort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1549853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6388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 Level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21165" cy="4370387"/>
          </a:xfrm>
        </p:spPr>
        <p:txBody>
          <a:bodyPr/>
          <a:lstStyle/>
          <a:p>
            <a:r>
              <a:rPr lang="en-US" dirty="0"/>
              <a:t>Create trips to and from school in the correct order</a:t>
            </a:r>
          </a:p>
          <a:p>
            <a:pPr lvl="1"/>
            <a:r>
              <a:rPr lang="en-US" dirty="0"/>
              <a:t>Add stops for each child in bundle</a:t>
            </a:r>
          </a:p>
          <a:p>
            <a:pPr lvl="1"/>
            <a:r>
              <a:rPr lang="en-US" dirty="0"/>
              <a:t>Schedules and destinations need to be consistent</a:t>
            </a:r>
          </a:p>
          <a:p>
            <a:pPr lvl="1"/>
            <a:r>
              <a:rPr lang="en-US" dirty="0"/>
              <a:t>Do not allow stops for chauffer between home and school in outbound direction or school and home in inbound direction</a:t>
            </a:r>
          </a:p>
          <a:p>
            <a:r>
              <a:rPr lang="en-US" dirty="0"/>
              <a:t>Trip mode needs to match occupancy levels</a:t>
            </a:r>
          </a:p>
        </p:txBody>
      </p:sp>
    </p:spTree>
    <p:extLst>
      <p:ext uri="{BB962C8B-B14F-4D97-AF65-F5344CB8AC3E}">
        <p14:creationId xmlns:p14="http://schemas.microsoft.com/office/powerpoint/2010/main" val="398913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7C6A4-FADC-498B-76FD-7CDC9CD89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Agenda: After School Escorting Decision Made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0D8B8-6E31-491B-E9E8-0B4F4AA1DC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Constructing escorting bundle data for each household</a:t>
            </a:r>
          </a:p>
          <a:p>
            <a:endParaRPr lang="en-US" dirty="0"/>
          </a:p>
          <a:p>
            <a:r>
              <a:rPr lang="en-US" dirty="0"/>
              <a:t>Construct school escorting trips and tours for each bundle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Integrate created school escorting tours and trips with downstream models</a:t>
            </a:r>
          </a:p>
          <a:p>
            <a:pPr lvl="1"/>
            <a:r>
              <a:rPr lang="en-US" dirty="0"/>
              <a:t>Destinations, schedules, stop purposes, etc. all need to be consistent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6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FA01-39FA-8AAD-53BA-1438C49BD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BC2B024-C44F-1219-EB10-08670CD45A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88061"/>
              </p:ext>
            </p:extLst>
          </p:nvPr>
        </p:nvGraphicFramePr>
        <p:xfrm>
          <a:off x="128906" y="1224638"/>
          <a:ext cx="11934188" cy="33817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9346">
                  <a:extLst>
                    <a:ext uri="{9D8B030D-6E8A-4147-A177-3AD203B41FA5}">
                      <a16:colId xmlns:a16="http://schemas.microsoft.com/office/drawing/2014/main" val="3707864951"/>
                    </a:ext>
                  </a:extLst>
                </a:gridCol>
                <a:gridCol w="485812">
                  <a:extLst>
                    <a:ext uri="{9D8B030D-6E8A-4147-A177-3AD203B41FA5}">
                      <a16:colId xmlns:a16="http://schemas.microsoft.com/office/drawing/2014/main" val="2030799995"/>
                    </a:ext>
                  </a:extLst>
                </a:gridCol>
                <a:gridCol w="485812">
                  <a:extLst>
                    <a:ext uri="{9D8B030D-6E8A-4147-A177-3AD203B41FA5}">
                      <a16:colId xmlns:a16="http://schemas.microsoft.com/office/drawing/2014/main" val="2010856167"/>
                    </a:ext>
                  </a:extLst>
                </a:gridCol>
                <a:gridCol w="485812">
                  <a:extLst>
                    <a:ext uri="{9D8B030D-6E8A-4147-A177-3AD203B41FA5}">
                      <a16:colId xmlns:a16="http://schemas.microsoft.com/office/drawing/2014/main" val="193867772"/>
                    </a:ext>
                  </a:extLst>
                </a:gridCol>
                <a:gridCol w="415962">
                  <a:extLst>
                    <a:ext uri="{9D8B030D-6E8A-4147-A177-3AD203B41FA5}">
                      <a16:colId xmlns:a16="http://schemas.microsoft.com/office/drawing/2014/main" val="3920153844"/>
                    </a:ext>
                  </a:extLst>
                </a:gridCol>
                <a:gridCol w="415962">
                  <a:extLst>
                    <a:ext uri="{9D8B030D-6E8A-4147-A177-3AD203B41FA5}">
                      <a16:colId xmlns:a16="http://schemas.microsoft.com/office/drawing/2014/main" val="1758689159"/>
                    </a:ext>
                  </a:extLst>
                </a:gridCol>
                <a:gridCol w="415962">
                  <a:extLst>
                    <a:ext uri="{9D8B030D-6E8A-4147-A177-3AD203B41FA5}">
                      <a16:colId xmlns:a16="http://schemas.microsoft.com/office/drawing/2014/main" val="3036438314"/>
                    </a:ext>
                  </a:extLst>
                </a:gridCol>
                <a:gridCol w="457237">
                  <a:extLst>
                    <a:ext uri="{9D8B030D-6E8A-4147-A177-3AD203B41FA5}">
                      <a16:colId xmlns:a16="http://schemas.microsoft.com/office/drawing/2014/main" val="2990266204"/>
                    </a:ext>
                  </a:extLst>
                </a:gridCol>
                <a:gridCol w="457237">
                  <a:extLst>
                    <a:ext uri="{9D8B030D-6E8A-4147-A177-3AD203B41FA5}">
                      <a16:colId xmlns:a16="http://schemas.microsoft.com/office/drawing/2014/main" val="1987491135"/>
                    </a:ext>
                  </a:extLst>
                </a:gridCol>
                <a:gridCol w="549312">
                  <a:extLst>
                    <a:ext uri="{9D8B030D-6E8A-4147-A177-3AD203B41FA5}">
                      <a16:colId xmlns:a16="http://schemas.microsoft.com/office/drawing/2014/main" val="4174044745"/>
                    </a:ext>
                  </a:extLst>
                </a:gridCol>
                <a:gridCol w="284199">
                  <a:extLst>
                    <a:ext uri="{9D8B030D-6E8A-4147-A177-3AD203B41FA5}">
                      <a16:colId xmlns:a16="http://schemas.microsoft.com/office/drawing/2014/main" val="3852600339"/>
                    </a:ext>
                  </a:extLst>
                </a:gridCol>
                <a:gridCol w="317537">
                  <a:extLst>
                    <a:ext uri="{9D8B030D-6E8A-4147-A177-3AD203B41FA5}">
                      <a16:colId xmlns:a16="http://schemas.microsoft.com/office/drawing/2014/main" val="2773066896"/>
                    </a:ext>
                  </a:extLst>
                </a:gridCol>
                <a:gridCol w="284199">
                  <a:extLst>
                    <a:ext uri="{9D8B030D-6E8A-4147-A177-3AD203B41FA5}">
                      <a16:colId xmlns:a16="http://schemas.microsoft.com/office/drawing/2014/main" val="1528095661"/>
                    </a:ext>
                  </a:extLst>
                </a:gridCol>
                <a:gridCol w="317537">
                  <a:extLst>
                    <a:ext uri="{9D8B030D-6E8A-4147-A177-3AD203B41FA5}">
                      <a16:colId xmlns:a16="http://schemas.microsoft.com/office/drawing/2014/main" val="3472006307"/>
                    </a:ext>
                  </a:extLst>
                </a:gridCol>
                <a:gridCol w="6372262">
                  <a:extLst>
                    <a:ext uri="{9D8B030D-6E8A-4147-A177-3AD203B41FA5}">
                      <a16:colId xmlns:a16="http://schemas.microsoft.com/office/drawing/2014/main" val="2915826089"/>
                    </a:ext>
                  </a:extLst>
                </a:gridCol>
              </a:tblGrid>
              <a:tr h="223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Alt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bundle1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bundle2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bundle3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chauf1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chauf2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chauf3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nbund1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nbund2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nbundles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nrs1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npe1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nrs2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npe2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Description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894827917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no one is escorted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1302918434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256850810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829493207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2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041118992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2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938934381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2 is escorted in bundle 1 by chauffeur 1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3820498030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child 2 is escorted in bundle 1 by chauffeur 1 as pure escort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3232557072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</a:t>
                      </a: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129651618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child 1 and 2 are escorted in bundle 1 by chauffeur 1 as ride sharing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3936038872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and 2 are escorted in bundle 1 by chauffeur 1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261185704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and 2 are escorted in bundle 1 by chauffeur 2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4016034395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and 2 are escorted in bundle 1 by chauffeur 2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140346568"/>
                  </a:ext>
                </a:extLst>
              </a:tr>
              <a:tr h="11325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and 3 are escorted in bundle 1 by chauffeur 1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660671379"/>
                  </a:ext>
                </a:extLst>
              </a:tr>
              <a:tr h="223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ride sharing and child 2 is escorted in bundle 2 by chauffeur 1 as pure escort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4175982970"/>
                  </a:ext>
                </a:extLst>
              </a:tr>
              <a:tr h="223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ride sharing and child 2 is escorted in bundle 2 by chauffeur 2 as ride sharing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160081512"/>
                  </a:ext>
                </a:extLst>
              </a:tr>
              <a:tr h="223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ride sharing and child 2 is escorted in bundle 2 by chauffeur 2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1644941125"/>
                  </a:ext>
                </a:extLst>
              </a:tr>
              <a:tr h="22307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29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u="none" strike="noStrike">
                          <a:solidFill>
                            <a:srgbClr val="000000"/>
                          </a:solidFill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child 1 is escorted in bundle 1 by chauffeur 1 as pure escort and child 2 is escorted in bundle 2 by chauffeur 1 as ride sharing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2270299046"/>
                  </a:ext>
                </a:extLst>
              </a:tr>
              <a:tr h="223073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</a:t>
                      </a: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81" marR="4781" marT="478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….</a:t>
                      </a:r>
                    </a:p>
                  </a:txBody>
                  <a:tcPr marL="4781" marR="4781" marT="4781" marB="0" anchor="ctr"/>
                </a:tc>
                <a:extLst>
                  <a:ext uri="{0D108BD9-81ED-4DB2-BD59-A6C34878D82A}">
                    <a16:rowId xmlns:a16="http://schemas.microsoft.com/office/drawing/2014/main" val="1681778475"/>
                  </a:ext>
                </a:extLst>
              </a:tr>
            </a:tbl>
          </a:graphicData>
        </a:graphic>
      </p:graphicFrame>
      <p:sp>
        <p:nvSpPr>
          <p:cNvPr id="9" name="Left Brace 8">
            <a:extLst>
              <a:ext uri="{FF2B5EF4-FFF2-40B4-BE49-F238E27FC236}">
                <a16:creationId xmlns:a16="http://schemas.microsoft.com/office/drawing/2014/main" id="{0B5E1041-35AC-51B3-D433-DF5F44E224FE}"/>
              </a:ext>
            </a:extLst>
          </p:cNvPr>
          <p:cNvSpPr/>
          <p:nvPr/>
        </p:nvSpPr>
        <p:spPr>
          <a:xfrm rot="16200000">
            <a:off x="924030" y="4231288"/>
            <a:ext cx="197223" cy="10744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C5D31-8FE8-4755-68BB-D7D5163BC21D}"/>
              </a:ext>
            </a:extLst>
          </p:cNvPr>
          <p:cNvSpPr txBox="1"/>
          <p:nvPr/>
        </p:nvSpPr>
        <p:spPr>
          <a:xfrm>
            <a:off x="128906" y="4930587"/>
            <a:ext cx="16909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Bundle of child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E8274C-E9E7-7CC7-BD9E-AC730ACECFB5}"/>
              </a:ext>
            </a:extLst>
          </p:cNvPr>
          <p:cNvSpPr txBox="1"/>
          <p:nvPr/>
        </p:nvSpPr>
        <p:spPr>
          <a:xfrm>
            <a:off x="1428788" y="5244768"/>
            <a:ext cx="16909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chauffer of child:</a:t>
            </a:r>
          </a:p>
          <a:p>
            <a:pPr algn="ctr"/>
            <a:r>
              <a:rPr lang="en-US" sz="1600" dirty="0"/>
              <a:t>1 – </a:t>
            </a:r>
            <a:r>
              <a:rPr lang="en-US" sz="1600" dirty="0" err="1"/>
              <a:t>chauf</a:t>
            </a:r>
            <a:r>
              <a:rPr lang="en-US" sz="1600" dirty="0"/>
              <a:t> 1 RS</a:t>
            </a:r>
          </a:p>
          <a:p>
            <a:pPr algn="ctr"/>
            <a:r>
              <a:rPr lang="en-US" sz="1600" dirty="0"/>
              <a:t>2 – </a:t>
            </a:r>
            <a:r>
              <a:rPr lang="en-US" sz="1600" dirty="0" err="1"/>
              <a:t>chauf</a:t>
            </a:r>
            <a:r>
              <a:rPr lang="en-US" sz="1600" dirty="0"/>
              <a:t> 1 PE</a:t>
            </a:r>
          </a:p>
          <a:p>
            <a:pPr algn="ctr"/>
            <a:r>
              <a:rPr lang="en-US" sz="1600" dirty="0"/>
              <a:t>3 – </a:t>
            </a:r>
            <a:r>
              <a:rPr lang="en-US" sz="1600" dirty="0" err="1"/>
              <a:t>chauf</a:t>
            </a:r>
            <a:r>
              <a:rPr lang="en-US" sz="1600" dirty="0"/>
              <a:t> 2 RS</a:t>
            </a:r>
          </a:p>
          <a:p>
            <a:pPr algn="ctr"/>
            <a:r>
              <a:rPr lang="en-US" sz="1600" dirty="0"/>
              <a:t>4 – </a:t>
            </a:r>
            <a:r>
              <a:rPr lang="en-US" sz="1600" dirty="0" err="1"/>
              <a:t>chauf</a:t>
            </a:r>
            <a:r>
              <a:rPr lang="en-US" sz="1600" dirty="0"/>
              <a:t> 2 PE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01C90CD1-C10C-5310-5446-BBE204675B93}"/>
              </a:ext>
            </a:extLst>
          </p:cNvPr>
          <p:cNvSpPr/>
          <p:nvPr/>
        </p:nvSpPr>
        <p:spPr>
          <a:xfrm rot="16200000">
            <a:off x="2057434" y="4432298"/>
            <a:ext cx="599244" cy="107444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B6B186C-2B4B-BE98-E9D3-F231798D7741}"/>
              </a:ext>
            </a:extLst>
          </p:cNvPr>
          <p:cNvSpPr/>
          <p:nvPr/>
        </p:nvSpPr>
        <p:spPr>
          <a:xfrm rot="16200000">
            <a:off x="3374550" y="4449597"/>
            <a:ext cx="197223" cy="637824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F08865-114A-657E-14A2-629388C4875C}"/>
              </a:ext>
            </a:extLst>
          </p:cNvPr>
          <p:cNvSpPr txBox="1"/>
          <p:nvPr/>
        </p:nvSpPr>
        <p:spPr>
          <a:xfrm>
            <a:off x="2781840" y="4857218"/>
            <a:ext cx="145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# of bundles for </a:t>
            </a:r>
            <a:r>
              <a:rPr lang="en-US" sz="1600" dirty="0" err="1"/>
              <a:t>chauf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C5B4E90-D7E4-B3CC-7154-178CF88E90A6}"/>
              </a:ext>
            </a:extLst>
          </p:cNvPr>
          <p:cNvSpPr txBox="1"/>
          <p:nvPr/>
        </p:nvSpPr>
        <p:spPr>
          <a:xfrm>
            <a:off x="5592740" y="5340974"/>
            <a:ext cx="5841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Combining children, chauffeurs, and escort type options yields</a:t>
            </a:r>
          </a:p>
          <a:p>
            <a:pPr algn="ctr"/>
            <a:r>
              <a:rPr lang="en-US" sz="1600" dirty="0"/>
              <a:t>157 possible combinations</a:t>
            </a:r>
          </a:p>
          <a:p>
            <a:pPr algn="ctr"/>
            <a:r>
              <a:rPr lang="en-US" sz="1600" dirty="0"/>
              <a:t>(chauffeurs can’t take two rideshare bundles) </a:t>
            </a:r>
          </a:p>
        </p:txBody>
      </p:sp>
    </p:spTree>
    <p:extLst>
      <p:ext uri="{BB962C8B-B14F-4D97-AF65-F5344CB8AC3E}">
        <p14:creationId xmlns:p14="http://schemas.microsoft.com/office/powerpoint/2010/main" val="82883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Escort Model Output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21165" cy="4370387"/>
          </a:xfrm>
        </p:spPr>
        <p:txBody>
          <a:bodyPr/>
          <a:lstStyle/>
          <a:p>
            <a:r>
              <a:rPr lang="en-US" dirty="0"/>
              <a:t>School Escorting is a household level decision</a:t>
            </a:r>
          </a:p>
          <a:p>
            <a:pPr lvl="1"/>
            <a:r>
              <a:rPr lang="en-US" dirty="0"/>
              <a:t>Each decision is added to the </a:t>
            </a:r>
            <a:r>
              <a:rPr lang="en-US"/>
              <a:t>households table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8280048-4807-3AC4-BCAC-4EC396FD3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15801"/>
              </p:ext>
            </p:extLst>
          </p:nvPr>
        </p:nvGraphicFramePr>
        <p:xfrm>
          <a:off x="1462026" y="2405152"/>
          <a:ext cx="7052379" cy="157567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81444">
                  <a:extLst>
                    <a:ext uri="{9D8B030D-6E8A-4147-A177-3AD203B41FA5}">
                      <a16:colId xmlns:a16="http://schemas.microsoft.com/office/drawing/2014/main" val="916689450"/>
                    </a:ext>
                  </a:extLst>
                </a:gridCol>
                <a:gridCol w="1920826">
                  <a:extLst>
                    <a:ext uri="{9D8B030D-6E8A-4147-A177-3AD203B41FA5}">
                      <a16:colId xmlns:a16="http://schemas.microsoft.com/office/drawing/2014/main" val="3191233166"/>
                    </a:ext>
                  </a:extLst>
                </a:gridCol>
                <a:gridCol w="1822683">
                  <a:extLst>
                    <a:ext uri="{9D8B030D-6E8A-4147-A177-3AD203B41FA5}">
                      <a16:colId xmlns:a16="http://schemas.microsoft.com/office/drawing/2014/main" val="3433699883"/>
                    </a:ext>
                  </a:extLst>
                </a:gridCol>
                <a:gridCol w="2327426">
                  <a:extLst>
                    <a:ext uri="{9D8B030D-6E8A-4147-A177-3AD203B41FA5}">
                      <a16:colId xmlns:a16="http://schemas.microsoft.com/office/drawing/2014/main" val="508408240"/>
                    </a:ext>
                  </a:extLst>
                </a:gridCol>
              </a:tblGrid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household_id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school_escorting_outbound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school_escorting_inbound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school_escorting_outbound_cond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746999389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1810015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1596568679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1099626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200071121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1196298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42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338549735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386761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579009835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370497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817860875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1173905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1411422023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386699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573083237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1645132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2673494166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1747467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3463842002"/>
                  </a:ext>
                </a:extLst>
              </a:tr>
              <a:tr h="115963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1259353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3" marR="6083" marT="6083" marB="0" anchor="ctr"/>
                </a:tc>
                <a:extLst>
                  <a:ext uri="{0D108BD9-81ED-4DB2-BD59-A6C34878D82A}">
                    <a16:rowId xmlns:a16="http://schemas.microsoft.com/office/drawing/2014/main" val="5097148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6370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7FCAD-5D4B-407A-8816-E7FD37BB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Escort Bundles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D268B-9D35-41C2-AAB0-0263BA818F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21165" cy="4370387"/>
          </a:xfrm>
        </p:spPr>
        <p:txBody>
          <a:bodyPr/>
          <a:lstStyle/>
          <a:p>
            <a:r>
              <a:rPr lang="en-US" dirty="0"/>
              <a:t>Constructing a list of individual school escort bundles</a:t>
            </a:r>
          </a:p>
          <a:p>
            <a:pPr lvl="1"/>
            <a:r>
              <a:rPr lang="en-US" dirty="0"/>
              <a:t>Bundle = Chauffeur + </a:t>
            </a:r>
            <a:r>
              <a:rPr lang="en-US" dirty="0" err="1"/>
              <a:t>escortees</a:t>
            </a:r>
            <a:r>
              <a:rPr lang="en-US" dirty="0"/>
              <a:t> + direction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DB0A64E-0D63-CA35-43F2-E2FA445AE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547944"/>
              </p:ext>
            </p:extLst>
          </p:nvPr>
        </p:nvGraphicFramePr>
        <p:xfrm>
          <a:off x="-1" y="2413002"/>
          <a:ext cx="12159419" cy="31959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76344">
                  <a:extLst>
                    <a:ext uri="{9D8B030D-6E8A-4147-A177-3AD203B41FA5}">
                      <a16:colId xmlns:a16="http://schemas.microsoft.com/office/drawing/2014/main" val="258466816"/>
                    </a:ext>
                  </a:extLst>
                </a:gridCol>
                <a:gridCol w="1354194">
                  <a:extLst>
                    <a:ext uri="{9D8B030D-6E8A-4147-A177-3AD203B41FA5}">
                      <a16:colId xmlns:a16="http://schemas.microsoft.com/office/drawing/2014/main" val="2945628782"/>
                    </a:ext>
                  </a:extLst>
                </a:gridCol>
                <a:gridCol w="503294">
                  <a:extLst>
                    <a:ext uri="{9D8B030D-6E8A-4147-A177-3AD203B41FA5}">
                      <a16:colId xmlns:a16="http://schemas.microsoft.com/office/drawing/2014/main" val="1545101500"/>
                    </a:ext>
                  </a:extLst>
                </a:gridCol>
                <a:gridCol w="674744">
                  <a:extLst>
                    <a:ext uri="{9D8B030D-6E8A-4147-A177-3AD203B41FA5}">
                      <a16:colId xmlns:a16="http://schemas.microsoft.com/office/drawing/2014/main" val="2907094917"/>
                    </a:ext>
                  </a:extLst>
                </a:gridCol>
                <a:gridCol w="985894">
                  <a:extLst>
                    <a:ext uri="{9D8B030D-6E8A-4147-A177-3AD203B41FA5}">
                      <a16:colId xmlns:a16="http://schemas.microsoft.com/office/drawing/2014/main" val="2383134928"/>
                    </a:ext>
                  </a:extLst>
                </a:gridCol>
                <a:gridCol w="763644">
                  <a:extLst>
                    <a:ext uri="{9D8B030D-6E8A-4147-A177-3AD203B41FA5}">
                      <a16:colId xmlns:a16="http://schemas.microsoft.com/office/drawing/2014/main" val="18632431"/>
                    </a:ext>
                  </a:extLst>
                </a:gridCol>
                <a:gridCol w="776344">
                  <a:extLst>
                    <a:ext uri="{9D8B030D-6E8A-4147-A177-3AD203B41FA5}">
                      <a16:colId xmlns:a16="http://schemas.microsoft.com/office/drawing/2014/main" val="4068679400"/>
                    </a:ext>
                  </a:extLst>
                </a:gridCol>
                <a:gridCol w="731894">
                  <a:extLst>
                    <a:ext uri="{9D8B030D-6E8A-4147-A177-3AD203B41FA5}">
                      <a16:colId xmlns:a16="http://schemas.microsoft.com/office/drawing/2014/main" val="1391081370"/>
                    </a:ext>
                  </a:extLst>
                </a:gridCol>
                <a:gridCol w="1239894">
                  <a:extLst>
                    <a:ext uri="{9D8B030D-6E8A-4147-A177-3AD203B41FA5}">
                      <a16:colId xmlns:a16="http://schemas.microsoft.com/office/drawing/2014/main" val="629910435"/>
                    </a:ext>
                  </a:extLst>
                </a:gridCol>
                <a:gridCol w="789044">
                  <a:extLst>
                    <a:ext uri="{9D8B030D-6E8A-4147-A177-3AD203B41FA5}">
                      <a16:colId xmlns:a16="http://schemas.microsoft.com/office/drawing/2014/main" val="143581824"/>
                    </a:ext>
                  </a:extLst>
                </a:gridCol>
                <a:gridCol w="3564129">
                  <a:extLst>
                    <a:ext uri="{9D8B030D-6E8A-4147-A177-3AD203B41FA5}">
                      <a16:colId xmlns:a16="http://schemas.microsoft.com/office/drawing/2014/main" val="3638862799"/>
                    </a:ext>
                  </a:extLst>
                </a:gridCol>
              </a:tblGrid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</a:rPr>
                        <a:t>household_id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</a:rPr>
                        <a:t>school_escort_direction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</a:rPr>
                        <a:t>chauf_id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escort_type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escortees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</a:rPr>
                        <a:t>school_dests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school_starts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school_ends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school_tour_ids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chauf_tour_id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Description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303682615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304004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inbound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418377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pure_escort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418378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17153529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30400401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child 1 is escorted in bundle 1 by chauffeur 1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1522681920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304087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inbound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418543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pure_escort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418544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17160335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30408701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child 1 is escorted in bundle 1 by chauffeur 1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2474464944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356821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outbound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554656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pure_escort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554658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22741009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35682103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child 1 is escorted in bundle 1 by chauffeur 1 as pure escort and child 2 is escorted in bundle 2 by chauffeur 1 as pure escort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207039776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356821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outbound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554656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pure_escort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554657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22740968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35682104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child 1 is escorted in bundle 1 by chauffeur 1 as pure escort and child 2 is escorted in bundle 2 by chauffeur 1 as pure escort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1670251600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370328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inbound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595177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pure_escort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595179_595178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8_11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8_6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14_13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24402370_24402329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37032801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child 1 and 2 are escorted in bundle 1 by chauffeur 1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3574801728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370348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inbound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595237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pure_escort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595239_595238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9_10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7_8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14_15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24404830_24404789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37034801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child 1 and 2 are escorted in bundle 1 by chauffeur 1 as pure escort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4050316972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1931969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outbound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4763317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</a:rPr>
                        <a:t>ride_share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4763324_4763322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17_9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9_8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16_16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195296315_195296233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195296036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child 1 and 2 are escorted in bundle 1 by chauffeur 2 as ride sharing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668760986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431984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outbound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846428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pure_escort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846431_846430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8_22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7_8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15_15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34703702_34703661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43198402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child 1 and 2 are escorted in bundle 1 by chauffeur 1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1641803794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431984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inbound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846428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pure_escort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846430_846431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22_8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8_7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15_15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34703661_34703702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43198401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child 1 and 2 are escorted in bundle 1 by chauffeur 1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1586285736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431988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outbound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846445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pure_escort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846448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34704399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43198802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child 1 is escorted in bundle 1 by chauffeur 1 as pure escort and child 2 is escorted in bundle 2 by chauffeur 1 as pure 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3558874203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431988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outbound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846445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 err="1">
                          <a:effectLst/>
                        </a:rPr>
                        <a:t>pure_escort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846447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16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34704358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43198803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child 1 is escorted in bundle 1 by chauffeur 1 as pure escort and child 2 is escorted in bundle 2 by chauffeur 1 as pure escort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4234109873"/>
                  </a:ext>
                </a:extLst>
              </a:tr>
              <a:tr h="231408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431988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inbound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846445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pure_escort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846447_846448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</a:rPr>
                        <a:t>10_9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8_8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16_17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34704358_34704399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43198801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 dirty="0">
                          <a:effectLst/>
                        </a:rPr>
                        <a:t>child 1 and 2 are escorted in bundle 1 by chauffeur 1 as pure escort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997" marR="3997" marT="3997" marB="0" anchor="ctr"/>
                </a:tc>
                <a:extLst>
                  <a:ext uri="{0D108BD9-81ED-4DB2-BD59-A6C34878D82A}">
                    <a16:rowId xmlns:a16="http://schemas.microsoft.com/office/drawing/2014/main" val="2393863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360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Household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9359" y="1436689"/>
            <a:ext cx="10933039" cy="4370387"/>
          </a:xfrm>
        </p:spPr>
        <p:txBody>
          <a:bodyPr/>
          <a:lstStyle/>
          <a:p>
            <a:r>
              <a:rPr lang="en-US" dirty="0"/>
              <a:t>Outbound: Chauffeur 1 is taking children 1 &amp; 2 to school on their way to work</a:t>
            </a:r>
          </a:p>
          <a:p>
            <a:endParaRPr lang="en-US" dirty="0"/>
          </a:p>
          <a:p>
            <a:r>
              <a:rPr lang="en-US" dirty="0"/>
              <a:t>Inbound: Chauffer 2 is picking up children 1 &amp; 2 from school as pure escort</a:t>
            </a:r>
          </a:p>
          <a:p>
            <a:endParaRPr lang="en-US" dirty="0"/>
          </a:p>
          <a:p>
            <a:pPr marL="119063" indent="0">
              <a:buNone/>
            </a:pPr>
            <a:r>
              <a:rPr lang="en-US" dirty="0"/>
              <a:t>What would this look like?</a:t>
            </a:r>
          </a:p>
        </p:txBody>
      </p:sp>
    </p:spTree>
    <p:extLst>
      <p:ext uri="{BB962C8B-B14F-4D97-AF65-F5344CB8AC3E}">
        <p14:creationId xmlns:p14="http://schemas.microsoft.com/office/powerpoint/2010/main" val="144982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70922-67C4-7407-1F73-913764D4B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Outbound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8F7BB-8061-FD2A-5909-A43FC5A588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517" y="1436689"/>
            <a:ext cx="10792883" cy="718609"/>
          </a:xfrm>
        </p:spPr>
        <p:txBody>
          <a:bodyPr/>
          <a:lstStyle/>
          <a:p>
            <a:r>
              <a:rPr lang="en-US" dirty="0"/>
              <a:t>Chauffeur 1 is taking children 1 &amp; 2 to school on their way to work</a:t>
            </a:r>
          </a:p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A06D299-20AA-83EA-E6AB-CEF3E976D93E}"/>
              </a:ext>
            </a:extLst>
          </p:cNvPr>
          <p:cNvSpPr txBox="1">
            <a:spLocks/>
          </p:cNvSpPr>
          <p:nvPr/>
        </p:nvSpPr>
        <p:spPr>
          <a:xfrm>
            <a:off x="4307417" y="3757617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Child 1 trip list: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…</a:t>
            </a:r>
          </a:p>
          <a:p>
            <a:pPr marL="119063" indent="0">
              <a:buNone/>
            </a:pPr>
            <a:endParaRPr lang="en-US" dirty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DD84020-688A-2C7F-D784-81560427E271}"/>
              </a:ext>
            </a:extLst>
          </p:cNvPr>
          <p:cNvSpPr txBox="1">
            <a:spLocks/>
          </p:cNvSpPr>
          <p:nvPr/>
        </p:nvSpPr>
        <p:spPr>
          <a:xfrm>
            <a:off x="8292341" y="3713955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accent6"/>
                </a:solidFill>
              </a:rPr>
              <a:t>Child 2 trip list: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1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School 2 </a:t>
            </a:r>
          </a:p>
          <a:p>
            <a:pPr lvl="1"/>
            <a:r>
              <a:rPr lang="en-US" sz="1600" dirty="0">
                <a:solidFill>
                  <a:schemeClr val="accent6"/>
                </a:solidFill>
              </a:rPr>
              <a:t>…</a:t>
            </a:r>
          </a:p>
          <a:p>
            <a:pPr marL="119063" indent="0">
              <a:buNone/>
            </a:pPr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C78B999-7739-F55F-BA50-8D7ADF0AD221}"/>
              </a:ext>
            </a:extLst>
          </p:cNvPr>
          <p:cNvGrpSpPr/>
          <p:nvPr/>
        </p:nvGrpSpPr>
        <p:grpSpPr>
          <a:xfrm>
            <a:off x="217222" y="1835680"/>
            <a:ext cx="11426561" cy="1545433"/>
            <a:chOff x="217222" y="1835680"/>
            <a:chExt cx="11426561" cy="1545433"/>
          </a:xfrm>
        </p:grpSpPr>
        <p:pic>
          <p:nvPicPr>
            <p:cNvPr id="5" name="Graphic 4" descr="Schoolhouse outline">
              <a:extLst>
                <a:ext uri="{FF2B5EF4-FFF2-40B4-BE49-F238E27FC236}">
                  <a16:creationId xmlns:a16="http://schemas.microsoft.com/office/drawing/2014/main" id="{573D6378-B4E2-CEEE-84B7-398D604F4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93017" y="2263512"/>
              <a:ext cx="914400" cy="914400"/>
            </a:xfrm>
            <a:prstGeom prst="rect">
              <a:avLst/>
            </a:prstGeom>
          </p:spPr>
        </p:pic>
        <p:pic>
          <p:nvPicPr>
            <p:cNvPr id="6" name="Graphic 5" descr="Schoolhouse outline">
              <a:extLst>
                <a:ext uri="{FF2B5EF4-FFF2-40B4-BE49-F238E27FC236}">
                  <a16:creationId xmlns:a16="http://schemas.microsoft.com/office/drawing/2014/main" id="{ADAA837A-DD85-5030-5DA2-302433446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04000" y="2229646"/>
              <a:ext cx="914400" cy="914400"/>
            </a:xfrm>
            <a:prstGeom prst="rect">
              <a:avLst/>
            </a:prstGeom>
          </p:spPr>
        </p:pic>
        <p:pic>
          <p:nvPicPr>
            <p:cNvPr id="8" name="Graphic 7" descr="Online meeting outline">
              <a:extLst>
                <a:ext uri="{FF2B5EF4-FFF2-40B4-BE49-F238E27FC236}">
                  <a16:creationId xmlns:a16="http://schemas.microsoft.com/office/drawing/2014/main" id="{96CA9618-2F93-4E99-14AC-B38DD3D247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729383" y="2229646"/>
              <a:ext cx="914400" cy="914400"/>
            </a:xfrm>
            <a:prstGeom prst="rect">
              <a:avLst/>
            </a:prstGeom>
          </p:spPr>
        </p:pic>
        <p:pic>
          <p:nvPicPr>
            <p:cNvPr id="10" name="Graphic 9" descr="Office worker female with solid fill">
              <a:extLst>
                <a:ext uri="{FF2B5EF4-FFF2-40B4-BE49-F238E27FC236}">
                  <a16:creationId xmlns:a16="http://schemas.microsoft.com/office/drawing/2014/main" id="{0DE1435E-EFEC-D41F-1524-66B062ABB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26749" y="1835680"/>
              <a:ext cx="546100" cy="546100"/>
            </a:xfrm>
            <a:prstGeom prst="rect">
              <a:avLst/>
            </a:prstGeom>
          </p:spPr>
        </p:pic>
        <p:pic>
          <p:nvPicPr>
            <p:cNvPr id="12" name="Graphic 11" descr="School girl outline">
              <a:extLst>
                <a:ext uri="{FF2B5EF4-FFF2-40B4-BE49-F238E27FC236}">
                  <a16:creationId xmlns:a16="http://schemas.microsoft.com/office/drawing/2014/main" id="{770CC3C2-5AB0-6F81-FC1A-B59C9FF2D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7222" y="2345797"/>
              <a:ext cx="546100" cy="546100"/>
            </a:xfrm>
            <a:prstGeom prst="rect">
              <a:avLst/>
            </a:prstGeom>
          </p:spPr>
        </p:pic>
        <p:pic>
          <p:nvPicPr>
            <p:cNvPr id="14" name="Graphic 13" descr="School boy outline">
              <a:extLst>
                <a:ext uri="{FF2B5EF4-FFF2-40B4-BE49-F238E27FC236}">
                  <a16:creationId xmlns:a16="http://schemas.microsoft.com/office/drawing/2014/main" id="{552A8324-B3E9-A7DF-5DF2-D48F8E553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26748" y="2835543"/>
              <a:ext cx="545570" cy="545570"/>
            </a:xfrm>
            <a:prstGeom prst="rect">
              <a:avLst/>
            </a:prstGeom>
          </p:spPr>
        </p:pic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AEE60C8-EFA8-1FCA-2B8D-65F5230A6E02}"/>
                </a:ext>
              </a:extLst>
            </p:cNvPr>
            <p:cNvCxnSpPr>
              <a:cxnSpLocks/>
            </p:cNvCxnSpPr>
            <p:nvPr/>
          </p:nvCxnSpPr>
          <p:spPr>
            <a:xfrm>
              <a:off x="1651000" y="3000112"/>
              <a:ext cx="1680631" cy="0"/>
            </a:xfrm>
            <a:prstGeom prst="straightConnector1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F90A7C9-E92B-98BB-E299-3594A670AC4E}"/>
                </a:ext>
              </a:extLst>
            </p:cNvPr>
            <p:cNvCxnSpPr>
              <a:cxnSpLocks/>
            </p:cNvCxnSpPr>
            <p:nvPr/>
          </p:nvCxnSpPr>
          <p:spPr>
            <a:xfrm>
              <a:off x="1651000" y="2720712"/>
              <a:ext cx="1680633" cy="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91E4B683-23C5-95A8-B061-82A16A709B0F}"/>
                </a:ext>
              </a:extLst>
            </p:cNvPr>
            <p:cNvCxnSpPr>
              <a:cxnSpLocks/>
            </p:cNvCxnSpPr>
            <p:nvPr/>
          </p:nvCxnSpPr>
          <p:spPr>
            <a:xfrm>
              <a:off x="1651000" y="2434697"/>
              <a:ext cx="168063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ED89B58-0CC2-F935-C2DC-B23269A91F95}"/>
                </a:ext>
              </a:extLst>
            </p:cNvPr>
            <p:cNvCxnSpPr>
              <a:cxnSpLocks/>
            </p:cNvCxnSpPr>
            <p:nvPr/>
          </p:nvCxnSpPr>
          <p:spPr>
            <a:xfrm>
              <a:off x="4555066" y="2720712"/>
              <a:ext cx="1944159" cy="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5116BF08-7D9C-EB60-9157-F0AF40A91523}"/>
                </a:ext>
              </a:extLst>
            </p:cNvPr>
            <p:cNvCxnSpPr>
              <a:cxnSpLocks/>
            </p:cNvCxnSpPr>
            <p:nvPr/>
          </p:nvCxnSpPr>
          <p:spPr>
            <a:xfrm>
              <a:off x="4555066" y="2434697"/>
              <a:ext cx="194415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E07297D9-7EB6-6908-D15A-F53F21DC558F}"/>
                </a:ext>
              </a:extLst>
            </p:cNvPr>
            <p:cNvCxnSpPr>
              <a:cxnSpLocks/>
            </p:cNvCxnSpPr>
            <p:nvPr/>
          </p:nvCxnSpPr>
          <p:spPr>
            <a:xfrm>
              <a:off x="8229599" y="2447927"/>
              <a:ext cx="1944159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solid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Graphic 27" descr="House with solid fill">
              <a:extLst>
                <a:ext uri="{FF2B5EF4-FFF2-40B4-BE49-F238E27FC236}">
                  <a16:creationId xmlns:a16="http://schemas.microsoft.com/office/drawing/2014/main" id="{6214D8D9-C9D9-916F-D0E1-EFCED16EA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70718" y="2229646"/>
              <a:ext cx="914400" cy="914400"/>
            </a:xfrm>
            <a:prstGeom prst="rect">
              <a:avLst/>
            </a:prstGeom>
          </p:spPr>
        </p:pic>
      </p:grp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309E41D2-018C-9F9A-9DC3-6004674AA0DB}"/>
              </a:ext>
            </a:extLst>
          </p:cNvPr>
          <p:cNvSpPr txBox="1">
            <a:spLocks/>
          </p:cNvSpPr>
          <p:nvPr/>
        </p:nvSpPr>
        <p:spPr>
          <a:xfrm>
            <a:off x="50784" y="3813968"/>
            <a:ext cx="2894242" cy="22934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98463" indent="-2794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Chauffer 1 trip list:</a:t>
            </a:r>
          </a:p>
          <a:p>
            <a:pPr lvl="1"/>
            <a:r>
              <a:rPr lang="en-US" sz="1600" dirty="0"/>
              <a:t>School 1</a:t>
            </a:r>
          </a:p>
          <a:p>
            <a:pPr lvl="1"/>
            <a:r>
              <a:rPr lang="en-US" sz="1600" dirty="0"/>
              <a:t>School 2</a:t>
            </a:r>
          </a:p>
          <a:p>
            <a:pPr lvl="1"/>
            <a:r>
              <a:rPr lang="en-US" sz="1600" dirty="0"/>
              <a:t>Work</a:t>
            </a:r>
          </a:p>
          <a:p>
            <a:pPr lvl="1"/>
            <a:r>
              <a:rPr lang="en-US" sz="1600" dirty="0"/>
              <a:t>Possible other stops</a:t>
            </a:r>
          </a:p>
          <a:p>
            <a:pPr lvl="1"/>
            <a:r>
              <a:rPr lang="en-US" sz="1600" dirty="0"/>
              <a:t>Home</a:t>
            </a:r>
          </a:p>
          <a:p>
            <a:pPr marL="1190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05891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Presentation">
  <a:themeElements>
    <a:clrScheme name="RSG">
      <a:dk1>
        <a:srgbClr val="48484A"/>
      </a:dk1>
      <a:lt1>
        <a:sysClr val="window" lastClr="FFFFFF"/>
      </a:lt1>
      <a:dk2>
        <a:srgbClr val="262626"/>
      </a:dk2>
      <a:lt2>
        <a:srgbClr val="F68B1F"/>
      </a:lt2>
      <a:accent1>
        <a:srgbClr val="006FA1"/>
      </a:accent1>
      <a:accent2>
        <a:srgbClr val="75BEE9"/>
      </a:accent2>
      <a:accent3>
        <a:srgbClr val="63AF5E"/>
      </a:accent3>
      <a:accent4>
        <a:srgbClr val="FFC20E"/>
      </a:accent4>
      <a:accent5>
        <a:srgbClr val="524D85"/>
      </a:accent5>
      <a:accent6>
        <a:srgbClr val="BA1222"/>
      </a:accent6>
      <a:hlink>
        <a:srgbClr val="0000FF"/>
      </a:hlink>
      <a:folHlink>
        <a:srgbClr val="B1B3B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SG PPT Template.potx" id="{A0528EC9-2258-4581-B058-A68B49F49A43}" vid="{F31A000E-1271-497E-938C-E6540C2F57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13F22F024EFA44826A791B81F3079A" ma:contentTypeVersion="6" ma:contentTypeDescription="Create a new document." ma:contentTypeScope="" ma:versionID="2ecedf58ff87f17f5ff7655052ae28c3">
  <xsd:schema xmlns:xsd="http://www.w3.org/2001/XMLSchema" xmlns:xs="http://www.w3.org/2001/XMLSchema" xmlns:p="http://schemas.microsoft.com/office/2006/metadata/properties" xmlns:ns2="3b65cedd-b89c-45c3-8ddb-4ec47d4a5935" targetNamespace="http://schemas.microsoft.com/office/2006/metadata/properties" ma:root="true" ma:fieldsID="69a8700d13d8d11f5e0488911627b4e7" ns2:_="">
    <xsd:import namespace="3b65cedd-b89c-45c3-8ddb-4ec47d4a59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65cedd-b89c-45c3-8ddb-4ec47d4a59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B548D2-16E5-4D59-9228-B99A31CAF826}">
  <ds:schemaRefs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3b0b7883-d909-4fd3-9b55-7b9eba4e8fcf"/>
    <ds:schemaRef ds:uri="http://schemas.microsoft.com/office/2006/documentManagement/types"/>
    <ds:schemaRef ds:uri="http://schemas.microsoft.com/sharepoint/v3"/>
    <ds:schemaRef ds:uri="http://schemas.openxmlformats.org/package/2006/metadata/core-properties"/>
    <ds:schemaRef ds:uri="c668f435-839b-411d-a3d8-c3f5a3c01a6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3E702B-A4A8-49D1-8100-74D24C5D8E8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9C38DA-18B6-4884-9578-FAA8311B14F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7587</TotalTime>
  <Words>3079</Words>
  <Application>Microsoft Office PowerPoint</Application>
  <PresentationFormat>Widescreen</PresentationFormat>
  <Paragraphs>1129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Cambria Math</vt:lpstr>
      <vt:lpstr>Lucida Grande</vt:lpstr>
      <vt:lpstr>PowerPoint Presentation</vt:lpstr>
      <vt:lpstr>PowerPoint Presentation</vt:lpstr>
      <vt:lpstr>School Drop-off/Pick-up Model</vt:lpstr>
      <vt:lpstr>Model Flow</vt:lpstr>
      <vt:lpstr>Today’s Agenda: After School Escorting Decision Made</vt:lpstr>
      <vt:lpstr>Alternatives</vt:lpstr>
      <vt:lpstr>School Escort Model Output</vt:lpstr>
      <vt:lpstr>School Escort Bundles</vt:lpstr>
      <vt:lpstr>Example Household</vt:lpstr>
      <vt:lpstr>Outbound</vt:lpstr>
      <vt:lpstr>Inbound</vt:lpstr>
      <vt:lpstr>Full Tour</vt:lpstr>
      <vt:lpstr>School Escort Tours</vt:lpstr>
      <vt:lpstr>School Escort Trips</vt:lpstr>
      <vt:lpstr>Person Specifics: Chauffer 1</vt:lpstr>
      <vt:lpstr>Person Specifics: Chauffer 2</vt:lpstr>
      <vt:lpstr>Person Specifics: Child 1 &amp; 2</vt:lpstr>
      <vt:lpstr>Other Details</vt:lpstr>
      <vt:lpstr>Model Flow</vt:lpstr>
      <vt:lpstr>Tour Frequency</vt:lpstr>
      <vt:lpstr>Tour Scheduling</vt:lpstr>
      <vt:lpstr>Singular Choices</vt:lpstr>
      <vt:lpstr>Mode Choice</vt:lpstr>
      <vt:lpstr>Stop Frequency</vt:lpstr>
      <vt:lpstr>Model Flow</vt:lpstr>
      <vt:lpstr>Status</vt:lpstr>
      <vt:lpstr>Questions/Discussion</vt:lpstr>
      <vt:lpstr>PowerPoint Presentation</vt:lpstr>
      <vt:lpstr>Selecting Chauffeurs and Children</vt:lpstr>
      <vt:lpstr>One-Direction Need &amp; Bundling Choice Tree (15 alts)</vt:lpstr>
      <vt:lpstr>Model Settings</vt:lpstr>
      <vt:lpstr>Tour Level Variables</vt:lpstr>
      <vt:lpstr>Trip Level Variables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Joel Freedman</dc:creator>
  <cp:lastModifiedBy>David Hensle</cp:lastModifiedBy>
  <cp:revision>8</cp:revision>
  <dcterms:created xsi:type="dcterms:W3CDTF">2022-03-07T02:31:44Z</dcterms:created>
  <dcterms:modified xsi:type="dcterms:W3CDTF">2022-08-04T15:46:50Z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0x0101005613F22F024EFA44826A791B81F3079A</vt:lpwstr>
  </property>
</Properties>
</file>