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notesMasterIdLst>
    <p:notesMasterId r:id="rId21"/>
  </p:notesMasterIdLst>
  <p:sldIdLst>
    <p:sldId id="256" r:id="rId2"/>
    <p:sldId id="257" r:id="rId3"/>
    <p:sldId id="276" r:id="rId4"/>
    <p:sldId id="275" r:id="rId5"/>
    <p:sldId id="264" r:id="rId6"/>
    <p:sldId id="281" r:id="rId7"/>
    <p:sldId id="280" r:id="rId8"/>
    <p:sldId id="265" r:id="rId9"/>
    <p:sldId id="277" r:id="rId10"/>
    <p:sldId id="258" r:id="rId11"/>
    <p:sldId id="266" r:id="rId12"/>
    <p:sldId id="260" r:id="rId13"/>
    <p:sldId id="261" r:id="rId14"/>
    <p:sldId id="262" r:id="rId15"/>
    <p:sldId id="270" r:id="rId16"/>
    <p:sldId id="272" r:id="rId17"/>
    <p:sldId id="279" r:id="rId18"/>
    <p:sldId id="271" r:id="rId19"/>
    <p:sldId id="268" r:id="rId2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E89360-9C79-47AD-8F5B-4A847821E763}" v="733" dt="2023-12-19T07:34:19.711"/>
    <p1510:client id="{7F707EE7-13F8-4C68-9F61-EF3691E3E5A8}" v="2582" dt="2023-12-19T07:35:18.143"/>
    <p1510:client id="{D8AE6DB7-5BF9-EFC8-13E4-0803631EAEEC}" v="413" dt="2023-12-18T22:54:27.300"/>
    <p1510:client id="{EA4024A6-84DB-AA75-5BA0-509488901950}" v="242" dt="2023-12-19T09:33:49.768"/>
    <p1510:client id="{F501CDF2-0C43-4C5D-4E82-4EE3BEF12E55}" v="106" dt="2023-12-18T18:23:37.0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tilisateur invité" userId="S::urn:spo:anon#044ded5c4a6cee25adaf0b047354626d60be7f33c777be756549e0ee82ddb267::" providerId="AD" clId="Web-{EA4024A6-84DB-AA75-5BA0-509488901950}"/>
    <pc:docChg chg="addSld delSld modSld sldOrd">
      <pc:chgData name="Utilisateur invité" userId="S::urn:spo:anon#044ded5c4a6cee25adaf0b047354626d60be7f33c777be756549e0ee82ddb267::" providerId="AD" clId="Web-{EA4024A6-84DB-AA75-5BA0-509488901950}" dt="2023-12-19T09:33:49.050" v="309" actId="20577"/>
      <pc:docMkLst>
        <pc:docMk/>
      </pc:docMkLst>
      <pc:sldChg chg="modSp">
        <pc:chgData name="Utilisateur invité" userId="S::urn:spo:anon#044ded5c4a6cee25adaf0b047354626d60be7f33c777be756549e0ee82ddb267::" providerId="AD" clId="Web-{EA4024A6-84DB-AA75-5BA0-509488901950}" dt="2023-12-19T08:21:42.916" v="301" actId="20577"/>
        <pc:sldMkLst>
          <pc:docMk/>
          <pc:sldMk cId="636205268" sldId="257"/>
        </pc:sldMkLst>
        <pc:spChg chg="mod">
          <ac:chgData name="Utilisateur invité" userId="S::urn:spo:anon#044ded5c4a6cee25adaf0b047354626d60be7f33c777be756549e0ee82ddb267::" providerId="AD" clId="Web-{EA4024A6-84DB-AA75-5BA0-509488901950}" dt="2023-12-19T08:21:42.916" v="301" actId="20577"/>
          <ac:spMkLst>
            <pc:docMk/>
            <pc:sldMk cId="636205268" sldId="257"/>
            <ac:spMk id="3" creationId="{27D7AD4D-4151-5279-0CF3-7FD7C4DFC218}"/>
          </ac:spMkLst>
        </pc:spChg>
      </pc:sldChg>
      <pc:sldChg chg="modSp del ord addAnim delAnim modNotes">
        <pc:chgData name="Utilisateur invité" userId="S::urn:spo:anon#044ded5c4a6cee25adaf0b047354626d60be7f33c777be756549e0ee82ddb267::" providerId="AD" clId="Web-{EA4024A6-84DB-AA75-5BA0-509488901950}" dt="2023-12-19T08:07:31.498" v="287"/>
        <pc:sldMkLst>
          <pc:docMk/>
          <pc:sldMk cId="4246289115" sldId="263"/>
        </pc:sldMkLst>
        <pc:spChg chg="mod">
          <ac:chgData name="Utilisateur invité" userId="S::urn:spo:anon#044ded5c4a6cee25adaf0b047354626d60be7f33c777be756549e0ee82ddb267::" providerId="AD" clId="Web-{EA4024A6-84DB-AA75-5BA0-509488901950}" dt="2023-12-19T07:50:30.328" v="133" actId="20577"/>
          <ac:spMkLst>
            <pc:docMk/>
            <pc:sldMk cId="4246289115" sldId="263"/>
            <ac:spMk id="2" creationId="{4445D0C1-87BF-275A-1023-B5AE836E8C99}"/>
          </ac:spMkLst>
        </pc:spChg>
      </pc:sldChg>
      <pc:sldChg chg="modNotes">
        <pc:chgData name="Utilisateur invité" userId="S::urn:spo:anon#044ded5c4a6cee25adaf0b047354626d60be7f33c777be756549e0ee82ddb267::" providerId="AD" clId="Web-{EA4024A6-84DB-AA75-5BA0-509488901950}" dt="2023-12-19T07:29:38.529" v="70"/>
        <pc:sldMkLst>
          <pc:docMk/>
          <pc:sldMk cId="82257527" sldId="276"/>
        </pc:sldMkLst>
      </pc:sldChg>
      <pc:sldChg chg="addSp delSp modSp del">
        <pc:chgData name="Utilisateur invité" userId="S::urn:spo:anon#044ded5c4a6cee25adaf0b047354626d60be7f33c777be756549e0ee82ddb267::" providerId="AD" clId="Web-{EA4024A6-84DB-AA75-5BA0-509488901950}" dt="2023-12-19T08:07:32.873" v="288"/>
        <pc:sldMkLst>
          <pc:docMk/>
          <pc:sldMk cId="3083205190" sldId="278"/>
        </pc:sldMkLst>
        <pc:picChg chg="add mod">
          <ac:chgData name="Utilisateur invité" userId="S::urn:spo:anon#044ded5c4a6cee25adaf0b047354626d60be7f33c777be756549e0ee82ddb267::" providerId="AD" clId="Web-{EA4024A6-84DB-AA75-5BA0-509488901950}" dt="2023-12-19T07:29:40.764" v="72"/>
          <ac:picMkLst>
            <pc:docMk/>
            <pc:sldMk cId="3083205190" sldId="278"/>
            <ac:picMk id="2" creationId="{5F563525-AAE5-AB77-4EDF-605ED3CABB8D}"/>
          </ac:picMkLst>
        </pc:picChg>
        <pc:picChg chg="del">
          <ac:chgData name="Utilisateur invité" userId="S::urn:spo:anon#044ded5c4a6cee25adaf0b047354626d60be7f33c777be756549e0ee82ddb267::" providerId="AD" clId="Web-{EA4024A6-84DB-AA75-5BA0-509488901950}" dt="2023-12-19T07:29:39.889" v="71"/>
          <ac:picMkLst>
            <pc:docMk/>
            <pc:sldMk cId="3083205190" sldId="278"/>
            <ac:picMk id="3" creationId="{EF5AAD10-23E4-E017-3586-15C6A9FE2C82}"/>
          </ac:picMkLst>
        </pc:picChg>
      </pc:sldChg>
      <pc:sldChg chg="addSp modSp new modNotes">
        <pc:chgData name="Utilisateur invité" userId="S::urn:spo:anon#044ded5c4a6cee25adaf0b047354626d60be7f33c777be756549e0ee82ddb267::" providerId="AD" clId="Web-{EA4024A6-84DB-AA75-5BA0-509488901950}" dt="2023-12-19T09:33:49.050" v="309" actId="20577"/>
        <pc:sldMkLst>
          <pc:docMk/>
          <pc:sldMk cId="3896022661" sldId="280"/>
        </pc:sldMkLst>
        <pc:spChg chg="mod">
          <ac:chgData name="Utilisateur invité" userId="S::urn:spo:anon#044ded5c4a6cee25adaf0b047354626d60be7f33c777be756549e0ee82ddb267::" providerId="AD" clId="Web-{EA4024A6-84DB-AA75-5BA0-509488901950}" dt="2023-12-19T09:23:14.261" v="305" actId="20577"/>
          <ac:spMkLst>
            <pc:docMk/>
            <pc:sldMk cId="3896022661" sldId="280"/>
            <ac:spMk id="2" creationId="{99F64B27-F259-28CE-18EE-1DCE64E01716}"/>
          </ac:spMkLst>
        </pc:spChg>
        <pc:spChg chg="mod">
          <ac:chgData name="Utilisateur invité" userId="S::urn:spo:anon#044ded5c4a6cee25adaf0b047354626d60be7f33c777be756549e0ee82ddb267::" providerId="AD" clId="Web-{EA4024A6-84DB-AA75-5BA0-509488901950}" dt="2023-12-19T08:01:42.196" v="198" actId="20577"/>
          <ac:spMkLst>
            <pc:docMk/>
            <pc:sldMk cId="3896022661" sldId="280"/>
            <ac:spMk id="3" creationId="{24E3261B-6FB4-F169-F1C0-3B3746CA6A88}"/>
          </ac:spMkLst>
        </pc:spChg>
        <pc:spChg chg="add mod">
          <ac:chgData name="Utilisateur invité" userId="S::urn:spo:anon#044ded5c4a6cee25adaf0b047354626d60be7f33c777be756549e0ee82ddb267::" providerId="AD" clId="Web-{EA4024A6-84DB-AA75-5BA0-509488901950}" dt="2023-12-19T09:23:00.199" v="304" actId="20577"/>
          <ac:spMkLst>
            <pc:docMk/>
            <pc:sldMk cId="3896022661" sldId="280"/>
            <ac:spMk id="5" creationId="{AAC8A91D-61C6-0B28-0CD2-8CCEE48E09D9}"/>
          </ac:spMkLst>
        </pc:spChg>
        <pc:spChg chg="add mod">
          <ac:chgData name="Utilisateur invité" userId="S::urn:spo:anon#044ded5c4a6cee25adaf0b047354626d60be7f33c777be756549e0ee82ddb267::" providerId="AD" clId="Web-{EA4024A6-84DB-AA75-5BA0-509488901950}" dt="2023-12-19T09:33:49.050" v="309" actId="20577"/>
          <ac:spMkLst>
            <pc:docMk/>
            <pc:sldMk cId="3896022661" sldId="280"/>
            <ac:spMk id="7" creationId="{3BCD277B-3411-D251-62BC-8DB3A5FF2177}"/>
          </ac:spMkLst>
        </pc:spChg>
        <pc:spChg chg="add mod">
          <ac:chgData name="Utilisateur invité" userId="S::urn:spo:anon#044ded5c4a6cee25adaf0b047354626d60be7f33c777be756549e0ee82ddb267::" providerId="AD" clId="Web-{EA4024A6-84DB-AA75-5BA0-509488901950}" dt="2023-12-19T09:23:16.011" v="306" actId="20577"/>
          <ac:spMkLst>
            <pc:docMk/>
            <pc:sldMk cId="3896022661" sldId="280"/>
            <ac:spMk id="9" creationId="{9A730C25-95FD-05C8-6455-70352DCF8D09}"/>
          </ac:spMkLst>
        </pc:spChg>
        <pc:spChg chg="add mod">
          <ac:chgData name="Utilisateur invité" userId="S::urn:spo:anon#044ded5c4a6cee25adaf0b047354626d60be7f33c777be756549e0ee82ddb267::" providerId="AD" clId="Web-{EA4024A6-84DB-AA75-5BA0-509488901950}" dt="2023-12-19T08:08:34.749" v="296" actId="20577"/>
          <ac:spMkLst>
            <pc:docMk/>
            <pc:sldMk cId="3896022661" sldId="280"/>
            <ac:spMk id="11" creationId="{9241DE88-B2D2-72B3-F3C4-DE10F03AB190}"/>
          </ac:spMkLst>
        </pc:spChg>
      </pc:sldChg>
      <pc:sldChg chg="modSp add ord replId modNotes">
        <pc:chgData name="Utilisateur invité" userId="S::urn:spo:anon#044ded5c4a6cee25adaf0b047354626d60be7f33c777be756549e0ee82ddb267::" providerId="AD" clId="Web-{EA4024A6-84DB-AA75-5BA0-509488901950}" dt="2023-12-19T08:21:32.494" v="297"/>
        <pc:sldMkLst>
          <pc:docMk/>
          <pc:sldMk cId="2885479835" sldId="281"/>
        </pc:sldMkLst>
        <pc:spChg chg="mod">
          <ac:chgData name="Utilisateur invité" userId="S::urn:spo:anon#044ded5c4a6cee25adaf0b047354626d60be7f33c777be756549e0ee82ddb267::" providerId="AD" clId="Web-{EA4024A6-84DB-AA75-5BA0-509488901950}" dt="2023-12-19T07:59:46.366" v="150" actId="20577"/>
          <ac:spMkLst>
            <pc:docMk/>
            <pc:sldMk cId="2885479835" sldId="281"/>
            <ac:spMk id="2" creationId="{398A4838-5E3F-7409-24E8-F204BDD10B0A}"/>
          </ac:spMkLst>
        </pc:spChg>
      </pc:sldChg>
    </pc:docChg>
  </pc:docChgLst>
  <pc:docChgLst>
    <pc:chgData name="Maquet Alexandre" userId="0a15fd9d-a8a8-4526-a52a-9b8114c8ae2d" providerId="ADAL" clId="{7F707EE7-13F8-4C68-9F61-EF3691E3E5A8}"/>
    <pc:docChg chg="undo custSel addSld delSld modSld sldOrd">
      <pc:chgData name="Maquet Alexandre" userId="0a15fd9d-a8a8-4526-a52a-9b8114c8ae2d" providerId="ADAL" clId="{7F707EE7-13F8-4C68-9F61-EF3691E3E5A8}" dt="2023-12-19T07:35:18.144" v="2600" actId="20577"/>
      <pc:docMkLst>
        <pc:docMk/>
      </pc:docMkLst>
      <pc:sldChg chg="modSp mod modTransition">
        <pc:chgData name="Maquet Alexandre" userId="0a15fd9d-a8a8-4526-a52a-9b8114c8ae2d" providerId="ADAL" clId="{7F707EE7-13F8-4C68-9F61-EF3691E3E5A8}" dt="2023-12-19T00:06:14.200" v="2471"/>
        <pc:sldMkLst>
          <pc:docMk/>
          <pc:sldMk cId="4182701979" sldId="256"/>
        </pc:sldMkLst>
        <pc:spChg chg="mod">
          <ac:chgData name="Maquet Alexandre" userId="0a15fd9d-a8a8-4526-a52a-9b8114c8ae2d" providerId="ADAL" clId="{7F707EE7-13F8-4C68-9F61-EF3691E3E5A8}" dt="2023-12-18T21:54:14.163" v="157" actId="20577"/>
          <ac:spMkLst>
            <pc:docMk/>
            <pc:sldMk cId="4182701979" sldId="256"/>
            <ac:spMk id="3" creationId="{170CCE1D-0337-BEA8-0BDD-14E1A5BC99DF}"/>
          </ac:spMkLst>
        </pc:spChg>
      </pc:sldChg>
      <pc:sldChg chg="modSp mod modTransition">
        <pc:chgData name="Maquet Alexandre" userId="0a15fd9d-a8a8-4526-a52a-9b8114c8ae2d" providerId="ADAL" clId="{7F707EE7-13F8-4C68-9F61-EF3691E3E5A8}" dt="2023-12-19T07:35:18.144" v="2600" actId="20577"/>
        <pc:sldMkLst>
          <pc:docMk/>
          <pc:sldMk cId="636205268" sldId="257"/>
        </pc:sldMkLst>
        <pc:spChg chg="mod">
          <ac:chgData name="Maquet Alexandre" userId="0a15fd9d-a8a8-4526-a52a-9b8114c8ae2d" providerId="ADAL" clId="{7F707EE7-13F8-4C68-9F61-EF3691E3E5A8}" dt="2023-12-19T07:35:18.144" v="2600" actId="20577"/>
          <ac:spMkLst>
            <pc:docMk/>
            <pc:sldMk cId="636205268" sldId="257"/>
            <ac:spMk id="3" creationId="{27D7AD4D-4151-5279-0CF3-7FD7C4DFC218}"/>
          </ac:spMkLst>
        </pc:spChg>
      </pc:sldChg>
      <pc:sldChg chg="modTransition">
        <pc:chgData name="Maquet Alexandre" userId="0a15fd9d-a8a8-4526-a52a-9b8114c8ae2d" providerId="ADAL" clId="{7F707EE7-13F8-4C68-9F61-EF3691E3E5A8}" dt="2023-12-19T00:06:14.200" v="2471"/>
        <pc:sldMkLst>
          <pc:docMk/>
          <pc:sldMk cId="4275797322" sldId="258"/>
        </pc:sldMkLst>
      </pc:sldChg>
      <pc:sldChg chg="modTransition">
        <pc:chgData name="Maquet Alexandre" userId="0a15fd9d-a8a8-4526-a52a-9b8114c8ae2d" providerId="ADAL" clId="{7F707EE7-13F8-4C68-9F61-EF3691E3E5A8}" dt="2023-12-19T00:06:14.200" v="2471"/>
        <pc:sldMkLst>
          <pc:docMk/>
          <pc:sldMk cId="528590305" sldId="260"/>
        </pc:sldMkLst>
      </pc:sldChg>
      <pc:sldChg chg="modTransition">
        <pc:chgData name="Maquet Alexandre" userId="0a15fd9d-a8a8-4526-a52a-9b8114c8ae2d" providerId="ADAL" clId="{7F707EE7-13F8-4C68-9F61-EF3691E3E5A8}" dt="2023-12-19T00:06:14.200" v="2471"/>
        <pc:sldMkLst>
          <pc:docMk/>
          <pc:sldMk cId="1082355816" sldId="261"/>
        </pc:sldMkLst>
      </pc:sldChg>
      <pc:sldChg chg="modTransition">
        <pc:chgData name="Maquet Alexandre" userId="0a15fd9d-a8a8-4526-a52a-9b8114c8ae2d" providerId="ADAL" clId="{7F707EE7-13F8-4C68-9F61-EF3691E3E5A8}" dt="2023-12-19T00:06:14.200" v="2471"/>
        <pc:sldMkLst>
          <pc:docMk/>
          <pc:sldMk cId="1300669775" sldId="262"/>
        </pc:sldMkLst>
      </pc:sldChg>
      <pc:sldChg chg="modTransition">
        <pc:chgData name="Maquet Alexandre" userId="0a15fd9d-a8a8-4526-a52a-9b8114c8ae2d" providerId="ADAL" clId="{7F707EE7-13F8-4C68-9F61-EF3691E3E5A8}" dt="2023-12-19T00:06:14.200" v="2471"/>
        <pc:sldMkLst>
          <pc:docMk/>
          <pc:sldMk cId="4246289115" sldId="263"/>
        </pc:sldMkLst>
      </pc:sldChg>
      <pc:sldChg chg="modTransition">
        <pc:chgData name="Maquet Alexandre" userId="0a15fd9d-a8a8-4526-a52a-9b8114c8ae2d" providerId="ADAL" clId="{7F707EE7-13F8-4C68-9F61-EF3691E3E5A8}" dt="2023-12-19T00:06:14.200" v="2471"/>
        <pc:sldMkLst>
          <pc:docMk/>
          <pc:sldMk cId="3427165033" sldId="264"/>
        </pc:sldMkLst>
      </pc:sldChg>
      <pc:sldChg chg="modTransition">
        <pc:chgData name="Maquet Alexandre" userId="0a15fd9d-a8a8-4526-a52a-9b8114c8ae2d" providerId="ADAL" clId="{7F707EE7-13F8-4C68-9F61-EF3691E3E5A8}" dt="2023-12-19T00:06:14.200" v="2471"/>
        <pc:sldMkLst>
          <pc:docMk/>
          <pc:sldMk cId="1427545086" sldId="265"/>
        </pc:sldMkLst>
      </pc:sldChg>
      <pc:sldChg chg="modTransition">
        <pc:chgData name="Maquet Alexandre" userId="0a15fd9d-a8a8-4526-a52a-9b8114c8ae2d" providerId="ADAL" clId="{7F707EE7-13F8-4C68-9F61-EF3691E3E5A8}" dt="2023-12-19T00:06:14.200" v="2471"/>
        <pc:sldMkLst>
          <pc:docMk/>
          <pc:sldMk cId="3312607902" sldId="266"/>
        </pc:sldMkLst>
      </pc:sldChg>
      <pc:sldChg chg="addSp delSp modSp new mod modTransition setBg">
        <pc:chgData name="Maquet Alexandre" userId="0a15fd9d-a8a8-4526-a52a-9b8114c8ae2d" providerId="ADAL" clId="{7F707EE7-13F8-4C68-9F61-EF3691E3E5A8}" dt="2023-12-19T00:06:14.200" v="2471"/>
        <pc:sldMkLst>
          <pc:docMk/>
          <pc:sldMk cId="1637375707" sldId="268"/>
        </pc:sldMkLst>
        <pc:spChg chg="mod">
          <ac:chgData name="Maquet Alexandre" userId="0a15fd9d-a8a8-4526-a52a-9b8114c8ae2d" providerId="ADAL" clId="{7F707EE7-13F8-4C68-9F61-EF3691E3E5A8}" dt="2023-12-18T23:44:49.354" v="1996" actId="26606"/>
          <ac:spMkLst>
            <pc:docMk/>
            <pc:sldMk cId="1637375707" sldId="268"/>
            <ac:spMk id="2" creationId="{454B0C99-4F09-2722-9C65-2EC9CF6E46D3}"/>
          </ac:spMkLst>
        </pc:spChg>
        <pc:spChg chg="del mod">
          <ac:chgData name="Maquet Alexandre" userId="0a15fd9d-a8a8-4526-a52a-9b8114c8ae2d" providerId="ADAL" clId="{7F707EE7-13F8-4C68-9F61-EF3691E3E5A8}" dt="2023-12-18T23:44:49.354" v="1996" actId="26606"/>
          <ac:spMkLst>
            <pc:docMk/>
            <pc:sldMk cId="1637375707" sldId="268"/>
            <ac:spMk id="3" creationId="{18CAEF46-A275-D2CF-1EE4-8B91DD6EFCBC}"/>
          </ac:spMkLst>
        </pc:spChg>
        <pc:spChg chg="add">
          <ac:chgData name="Maquet Alexandre" userId="0a15fd9d-a8a8-4526-a52a-9b8114c8ae2d" providerId="ADAL" clId="{7F707EE7-13F8-4C68-9F61-EF3691E3E5A8}" dt="2023-12-18T23:44:49.354" v="1996" actId="26606"/>
          <ac:spMkLst>
            <pc:docMk/>
            <pc:sldMk cId="1637375707" sldId="268"/>
            <ac:spMk id="9" creationId="{383F4F3A-DF89-453C-A499-8C259F6A2F13}"/>
          </ac:spMkLst>
        </pc:spChg>
        <pc:spChg chg="add">
          <ac:chgData name="Maquet Alexandre" userId="0a15fd9d-a8a8-4526-a52a-9b8114c8ae2d" providerId="ADAL" clId="{7F707EE7-13F8-4C68-9F61-EF3691E3E5A8}" dt="2023-12-18T23:44:49.354" v="1996" actId="26606"/>
          <ac:spMkLst>
            <pc:docMk/>
            <pc:sldMk cId="1637375707" sldId="268"/>
            <ac:spMk id="11" creationId="{58BDB0EE-D238-415B-9ED8-62AA6AB2AAD1}"/>
          </ac:spMkLst>
        </pc:spChg>
        <pc:spChg chg="add">
          <ac:chgData name="Maquet Alexandre" userId="0a15fd9d-a8a8-4526-a52a-9b8114c8ae2d" providerId="ADAL" clId="{7F707EE7-13F8-4C68-9F61-EF3691E3E5A8}" dt="2023-12-18T23:44:49.354" v="1996" actId="26606"/>
          <ac:spMkLst>
            <pc:docMk/>
            <pc:sldMk cId="1637375707" sldId="268"/>
            <ac:spMk id="13" creationId="{C5B55FC3-961D-4325-82F1-DE92B0D04E03}"/>
          </ac:spMkLst>
        </pc:spChg>
        <pc:spChg chg="add">
          <ac:chgData name="Maquet Alexandre" userId="0a15fd9d-a8a8-4526-a52a-9b8114c8ae2d" providerId="ADAL" clId="{7F707EE7-13F8-4C68-9F61-EF3691E3E5A8}" dt="2023-12-18T23:44:49.354" v="1996" actId="26606"/>
          <ac:spMkLst>
            <pc:docMk/>
            <pc:sldMk cId="1637375707" sldId="268"/>
            <ac:spMk id="17" creationId="{4C8AB332-D09E-4F28-943C-DABDD4716A3C}"/>
          </ac:spMkLst>
        </pc:spChg>
        <pc:graphicFrameChg chg="add modGraphic">
          <ac:chgData name="Maquet Alexandre" userId="0a15fd9d-a8a8-4526-a52a-9b8114c8ae2d" providerId="ADAL" clId="{7F707EE7-13F8-4C68-9F61-EF3691E3E5A8}" dt="2023-12-18T23:45:08.273" v="2011" actId="404"/>
          <ac:graphicFrameMkLst>
            <pc:docMk/>
            <pc:sldMk cId="1637375707" sldId="268"/>
            <ac:graphicFrameMk id="5" creationId="{F7D18D52-B4EC-1583-6EB4-DCD9947D80B9}"/>
          </ac:graphicFrameMkLst>
        </pc:graphicFrameChg>
        <pc:cxnChg chg="add">
          <ac:chgData name="Maquet Alexandre" userId="0a15fd9d-a8a8-4526-a52a-9b8114c8ae2d" providerId="ADAL" clId="{7F707EE7-13F8-4C68-9F61-EF3691E3E5A8}" dt="2023-12-18T23:44:49.354" v="1996" actId="26606"/>
          <ac:cxnSpMkLst>
            <pc:docMk/>
            <pc:sldMk cId="1637375707" sldId="268"/>
            <ac:cxnSpMk id="15" creationId="{C8F51B3F-8331-4E4A-AE96-D47B1006EEAD}"/>
          </ac:cxnSpMkLst>
        </pc:cxnChg>
      </pc:sldChg>
      <pc:sldChg chg="modSp add del mod ord">
        <pc:chgData name="Maquet Alexandre" userId="0a15fd9d-a8a8-4526-a52a-9b8114c8ae2d" providerId="ADAL" clId="{7F707EE7-13F8-4C68-9F61-EF3691E3E5A8}" dt="2023-12-18T23:19:38.857" v="541" actId="47"/>
        <pc:sldMkLst>
          <pc:docMk/>
          <pc:sldMk cId="3244031888" sldId="269"/>
        </pc:sldMkLst>
        <pc:spChg chg="mod">
          <ac:chgData name="Maquet Alexandre" userId="0a15fd9d-a8a8-4526-a52a-9b8114c8ae2d" providerId="ADAL" clId="{7F707EE7-13F8-4C68-9F61-EF3691E3E5A8}" dt="2023-12-18T21:52:15.710" v="82" actId="20577"/>
          <ac:spMkLst>
            <pc:docMk/>
            <pc:sldMk cId="3244031888" sldId="269"/>
            <ac:spMk id="2" creationId="{454B0C99-4F09-2722-9C65-2EC9CF6E46D3}"/>
          </ac:spMkLst>
        </pc:spChg>
      </pc:sldChg>
      <pc:sldChg chg="addSp modSp add mod ord modTransition setBg modNotesTx">
        <pc:chgData name="Maquet Alexandre" userId="0a15fd9d-a8a8-4526-a52a-9b8114c8ae2d" providerId="ADAL" clId="{7F707EE7-13F8-4C68-9F61-EF3691E3E5A8}" dt="2023-12-19T00:06:14.200" v="2471"/>
        <pc:sldMkLst>
          <pc:docMk/>
          <pc:sldMk cId="3780774203" sldId="270"/>
        </pc:sldMkLst>
        <pc:spChg chg="mod">
          <ac:chgData name="Maquet Alexandre" userId="0a15fd9d-a8a8-4526-a52a-9b8114c8ae2d" providerId="ADAL" clId="{7F707EE7-13F8-4C68-9F61-EF3691E3E5A8}" dt="2023-12-18T23:52:56.520" v="2470" actId="404"/>
          <ac:spMkLst>
            <pc:docMk/>
            <pc:sldMk cId="3780774203" sldId="270"/>
            <ac:spMk id="2" creationId="{454B0C99-4F09-2722-9C65-2EC9CF6E46D3}"/>
          </ac:spMkLst>
        </pc:spChg>
        <pc:spChg chg="mod">
          <ac:chgData name="Maquet Alexandre" userId="0a15fd9d-a8a8-4526-a52a-9b8114c8ae2d" providerId="ADAL" clId="{7F707EE7-13F8-4C68-9F61-EF3691E3E5A8}" dt="2023-12-18T23:52:45.252" v="2468" actId="404"/>
          <ac:spMkLst>
            <pc:docMk/>
            <pc:sldMk cId="3780774203" sldId="270"/>
            <ac:spMk id="3" creationId="{18CAEF46-A275-D2CF-1EE4-8B91DD6EFCBC}"/>
          </ac:spMkLst>
        </pc:spChg>
        <pc:spChg chg="add">
          <ac:chgData name="Maquet Alexandre" userId="0a15fd9d-a8a8-4526-a52a-9b8114c8ae2d" providerId="ADAL" clId="{7F707EE7-13F8-4C68-9F61-EF3691E3E5A8}" dt="2023-12-18T23:52:37.087" v="2463" actId="26606"/>
          <ac:spMkLst>
            <pc:docMk/>
            <pc:sldMk cId="3780774203" sldId="270"/>
            <ac:spMk id="8" creationId="{A2679492-7988-4050-9056-542444452411}"/>
          </ac:spMkLst>
        </pc:spChg>
        <pc:spChg chg="add">
          <ac:chgData name="Maquet Alexandre" userId="0a15fd9d-a8a8-4526-a52a-9b8114c8ae2d" providerId="ADAL" clId="{7F707EE7-13F8-4C68-9F61-EF3691E3E5A8}" dt="2023-12-18T23:52:37.087" v="2463" actId="26606"/>
          <ac:spMkLst>
            <pc:docMk/>
            <pc:sldMk cId="3780774203" sldId="270"/>
            <ac:spMk id="10" creationId="{B091B163-7D61-4891-ABCF-5C13D9C418D0}"/>
          </ac:spMkLst>
        </pc:spChg>
        <pc:spChg chg="add">
          <ac:chgData name="Maquet Alexandre" userId="0a15fd9d-a8a8-4526-a52a-9b8114c8ae2d" providerId="ADAL" clId="{7F707EE7-13F8-4C68-9F61-EF3691E3E5A8}" dt="2023-12-18T23:52:37.087" v="2463" actId="26606"/>
          <ac:spMkLst>
            <pc:docMk/>
            <pc:sldMk cId="3780774203" sldId="270"/>
            <ac:spMk id="12" creationId="{6CB927A4-E432-4310-9CD5-E89FF5063179}"/>
          </ac:spMkLst>
        </pc:spChg>
        <pc:spChg chg="add">
          <ac:chgData name="Maquet Alexandre" userId="0a15fd9d-a8a8-4526-a52a-9b8114c8ae2d" providerId="ADAL" clId="{7F707EE7-13F8-4C68-9F61-EF3691E3E5A8}" dt="2023-12-18T23:52:37.087" v="2463" actId="26606"/>
          <ac:spMkLst>
            <pc:docMk/>
            <pc:sldMk cId="3780774203" sldId="270"/>
            <ac:spMk id="14" creationId="{E3020543-B24B-4EC4-8FFC-8DD88EEA91A8}"/>
          </ac:spMkLst>
        </pc:spChg>
        <pc:spChg chg="add">
          <ac:chgData name="Maquet Alexandre" userId="0a15fd9d-a8a8-4526-a52a-9b8114c8ae2d" providerId="ADAL" clId="{7F707EE7-13F8-4C68-9F61-EF3691E3E5A8}" dt="2023-12-18T23:52:37.087" v="2463" actId="26606"/>
          <ac:spMkLst>
            <pc:docMk/>
            <pc:sldMk cId="3780774203" sldId="270"/>
            <ac:spMk id="16" creationId="{1453BF6C-B012-48B7-B4E8-6D7AC7C27D02}"/>
          </ac:spMkLst>
        </pc:spChg>
        <pc:cxnChg chg="add">
          <ac:chgData name="Maquet Alexandre" userId="0a15fd9d-a8a8-4526-a52a-9b8114c8ae2d" providerId="ADAL" clId="{7F707EE7-13F8-4C68-9F61-EF3691E3E5A8}" dt="2023-12-18T23:52:37.087" v="2463" actId="26606"/>
          <ac:cxnSpMkLst>
            <pc:docMk/>
            <pc:sldMk cId="3780774203" sldId="270"/>
            <ac:cxnSpMk id="18" creationId="{C49DA8F6-BCC1-4447-B54C-57856834B94B}"/>
          </ac:cxnSpMkLst>
        </pc:cxnChg>
      </pc:sldChg>
      <pc:sldChg chg="addSp modSp add mod modTransition setBg">
        <pc:chgData name="Maquet Alexandre" userId="0a15fd9d-a8a8-4526-a52a-9b8114c8ae2d" providerId="ADAL" clId="{7F707EE7-13F8-4C68-9F61-EF3691E3E5A8}" dt="2023-12-19T00:06:14.200" v="2471"/>
        <pc:sldMkLst>
          <pc:docMk/>
          <pc:sldMk cId="1086905963" sldId="271"/>
        </pc:sldMkLst>
        <pc:spChg chg="mod">
          <ac:chgData name="Maquet Alexandre" userId="0a15fd9d-a8a8-4526-a52a-9b8114c8ae2d" providerId="ADAL" clId="{7F707EE7-13F8-4C68-9F61-EF3691E3E5A8}" dt="2023-12-18T23:18:28.600" v="487" actId="26606"/>
          <ac:spMkLst>
            <pc:docMk/>
            <pc:sldMk cId="1086905963" sldId="271"/>
            <ac:spMk id="2" creationId="{454B0C99-4F09-2722-9C65-2EC9CF6E46D3}"/>
          </ac:spMkLst>
        </pc:spChg>
        <pc:spChg chg="mod">
          <ac:chgData name="Maquet Alexandre" userId="0a15fd9d-a8a8-4526-a52a-9b8114c8ae2d" providerId="ADAL" clId="{7F707EE7-13F8-4C68-9F61-EF3691E3E5A8}" dt="2023-12-18T23:18:43.740" v="491" actId="404"/>
          <ac:spMkLst>
            <pc:docMk/>
            <pc:sldMk cId="1086905963" sldId="271"/>
            <ac:spMk id="3" creationId="{18CAEF46-A275-D2CF-1EE4-8B91DD6EFCBC}"/>
          </ac:spMkLst>
        </pc:spChg>
        <pc:spChg chg="add">
          <ac:chgData name="Maquet Alexandre" userId="0a15fd9d-a8a8-4526-a52a-9b8114c8ae2d" providerId="ADAL" clId="{7F707EE7-13F8-4C68-9F61-EF3691E3E5A8}" dt="2023-12-18T23:18:28.600" v="487" actId="26606"/>
          <ac:spMkLst>
            <pc:docMk/>
            <pc:sldMk cId="1086905963" sldId="271"/>
            <ac:spMk id="9" creationId="{552166BF-0946-419E-A3F5-F3510C5B2A7F}"/>
          </ac:spMkLst>
        </pc:spChg>
        <pc:spChg chg="add">
          <ac:chgData name="Maquet Alexandre" userId="0a15fd9d-a8a8-4526-a52a-9b8114c8ae2d" providerId="ADAL" clId="{7F707EE7-13F8-4C68-9F61-EF3691E3E5A8}" dt="2023-12-18T23:18:28.600" v="487" actId="26606"/>
          <ac:spMkLst>
            <pc:docMk/>
            <pc:sldMk cId="1086905963" sldId="271"/>
            <ac:spMk id="11" creationId="{1E902070-A0E4-4756-B623-BA0AC4066FBE}"/>
          </ac:spMkLst>
        </pc:spChg>
        <pc:spChg chg="add">
          <ac:chgData name="Maquet Alexandre" userId="0a15fd9d-a8a8-4526-a52a-9b8114c8ae2d" providerId="ADAL" clId="{7F707EE7-13F8-4C68-9F61-EF3691E3E5A8}" dt="2023-12-18T23:18:28.600" v="487" actId="26606"/>
          <ac:spMkLst>
            <pc:docMk/>
            <pc:sldMk cId="1086905963" sldId="271"/>
            <ac:spMk id="15" creationId="{6CB927A4-E432-4310-9CD5-E89FF5063179}"/>
          </ac:spMkLst>
        </pc:spChg>
        <pc:spChg chg="add">
          <ac:chgData name="Maquet Alexandre" userId="0a15fd9d-a8a8-4526-a52a-9b8114c8ae2d" providerId="ADAL" clId="{7F707EE7-13F8-4C68-9F61-EF3691E3E5A8}" dt="2023-12-18T23:18:28.600" v="487" actId="26606"/>
          <ac:spMkLst>
            <pc:docMk/>
            <pc:sldMk cId="1086905963" sldId="271"/>
            <ac:spMk id="17" creationId="{E3020543-B24B-4EC4-8FFC-8DD88EEA91A8}"/>
          </ac:spMkLst>
        </pc:spChg>
        <pc:spChg chg="add">
          <ac:chgData name="Maquet Alexandre" userId="0a15fd9d-a8a8-4526-a52a-9b8114c8ae2d" providerId="ADAL" clId="{7F707EE7-13F8-4C68-9F61-EF3691E3E5A8}" dt="2023-12-18T23:18:28.600" v="487" actId="26606"/>
          <ac:spMkLst>
            <pc:docMk/>
            <pc:sldMk cId="1086905963" sldId="271"/>
            <ac:spMk id="19" creationId="{1453BF6C-B012-48B7-B4E8-6D7AC7C27D02}"/>
          </ac:spMkLst>
        </pc:spChg>
        <pc:picChg chg="add">
          <ac:chgData name="Maquet Alexandre" userId="0a15fd9d-a8a8-4526-a52a-9b8114c8ae2d" providerId="ADAL" clId="{7F707EE7-13F8-4C68-9F61-EF3691E3E5A8}" dt="2023-12-18T23:18:28.600" v="487" actId="26606"/>
          <ac:picMkLst>
            <pc:docMk/>
            <pc:sldMk cId="1086905963" sldId="271"/>
            <ac:picMk id="5" creationId="{6F47B92D-2850-81B2-0E05-FFB7074CA78B}"/>
          </ac:picMkLst>
        </pc:picChg>
        <pc:cxnChg chg="add">
          <ac:chgData name="Maquet Alexandre" userId="0a15fd9d-a8a8-4526-a52a-9b8114c8ae2d" providerId="ADAL" clId="{7F707EE7-13F8-4C68-9F61-EF3691E3E5A8}" dt="2023-12-18T23:18:28.600" v="487" actId="26606"/>
          <ac:cxnSpMkLst>
            <pc:docMk/>
            <pc:sldMk cId="1086905963" sldId="271"/>
            <ac:cxnSpMk id="13" creationId="{C49DA8F6-BCC1-4447-B54C-57856834B94B}"/>
          </ac:cxnSpMkLst>
        </pc:cxnChg>
      </pc:sldChg>
      <pc:sldChg chg="addSp delSp modSp add mod modTransition modNotesTx">
        <pc:chgData name="Maquet Alexandre" userId="0a15fd9d-a8a8-4526-a52a-9b8114c8ae2d" providerId="ADAL" clId="{7F707EE7-13F8-4C68-9F61-EF3691E3E5A8}" dt="2023-12-19T00:06:14.200" v="2471"/>
        <pc:sldMkLst>
          <pc:docMk/>
          <pc:sldMk cId="3318762946" sldId="272"/>
        </pc:sldMkLst>
        <pc:spChg chg="mod">
          <ac:chgData name="Maquet Alexandre" userId="0a15fd9d-a8a8-4526-a52a-9b8114c8ae2d" providerId="ADAL" clId="{7F707EE7-13F8-4C68-9F61-EF3691E3E5A8}" dt="2023-12-18T21:52:42.336" v="124" actId="20577"/>
          <ac:spMkLst>
            <pc:docMk/>
            <pc:sldMk cId="3318762946" sldId="272"/>
            <ac:spMk id="2" creationId="{454B0C99-4F09-2722-9C65-2EC9CF6E46D3}"/>
          </ac:spMkLst>
        </pc:spChg>
        <pc:spChg chg="mod">
          <ac:chgData name="Maquet Alexandre" userId="0a15fd9d-a8a8-4526-a52a-9b8114c8ae2d" providerId="ADAL" clId="{7F707EE7-13F8-4C68-9F61-EF3691E3E5A8}" dt="2023-12-18T23:34:39.738" v="1382" actId="1076"/>
          <ac:spMkLst>
            <pc:docMk/>
            <pc:sldMk cId="3318762946" sldId="272"/>
            <ac:spMk id="3" creationId="{18CAEF46-A275-D2CF-1EE4-8B91DD6EFCBC}"/>
          </ac:spMkLst>
        </pc:spChg>
        <pc:spChg chg="add mod">
          <ac:chgData name="Maquet Alexandre" userId="0a15fd9d-a8a8-4526-a52a-9b8114c8ae2d" providerId="ADAL" clId="{7F707EE7-13F8-4C68-9F61-EF3691E3E5A8}" dt="2023-12-18T23:37:30.290" v="1456" actId="208"/>
          <ac:spMkLst>
            <pc:docMk/>
            <pc:sldMk cId="3318762946" sldId="272"/>
            <ac:spMk id="4" creationId="{B7721464-00EA-8E15-AA1D-62F72B42E5DD}"/>
          </ac:spMkLst>
        </pc:spChg>
        <pc:spChg chg="add mod">
          <ac:chgData name="Maquet Alexandre" userId="0a15fd9d-a8a8-4526-a52a-9b8114c8ae2d" providerId="ADAL" clId="{7F707EE7-13F8-4C68-9F61-EF3691E3E5A8}" dt="2023-12-18T23:44:19.081" v="1995" actId="313"/>
          <ac:spMkLst>
            <pc:docMk/>
            <pc:sldMk cId="3318762946" sldId="272"/>
            <ac:spMk id="5" creationId="{DCD2D596-65F2-2180-9037-F9C5C106E48C}"/>
          </ac:spMkLst>
        </pc:spChg>
        <pc:spChg chg="add del mod">
          <ac:chgData name="Maquet Alexandre" userId="0a15fd9d-a8a8-4526-a52a-9b8114c8ae2d" providerId="ADAL" clId="{7F707EE7-13F8-4C68-9F61-EF3691E3E5A8}" dt="2023-12-18T23:36:24.895" v="1443" actId="478"/>
          <ac:spMkLst>
            <pc:docMk/>
            <pc:sldMk cId="3318762946" sldId="272"/>
            <ac:spMk id="6" creationId="{E6415B0F-8A52-BECD-A3AB-81E42F70E9AE}"/>
          </ac:spMkLst>
        </pc:spChg>
        <pc:spChg chg="add mod">
          <ac:chgData name="Maquet Alexandre" userId="0a15fd9d-a8a8-4526-a52a-9b8114c8ae2d" providerId="ADAL" clId="{7F707EE7-13F8-4C68-9F61-EF3691E3E5A8}" dt="2023-12-18T23:36:55.855" v="1452" actId="1076"/>
          <ac:spMkLst>
            <pc:docMk/>
            <pc:sldMk cId="3318762946" sldId="272"/>
            <ac:spMk id="11" creationId="{73C04161-E477-4BFD-9316-A9CBFF14E39C}"/>
          </ac:spMkLst>
        </pc:spChg>
        <pc:spChg chg="add mod">
          <ac:chgData name="Maquet Alexandre" userId="0a15fd9d-a8a8-4526-a52a-9b8114c8ae2d" providerId="ADAL" clId="{7F707EE7-13F8-4C68-9F61-EF3691E3E5A8}" dt="2023-12-18T23:37:23.836" v="1455" actId="207"/>
          <ac:spMkLst>
            <pc:docMk/>
            <pc:sldMk cId="3318762946" sldId="272"/>
            <ac:spMk id="12" creationId="{203ECC49-1066-EE3C-647C-D76AB149AA87}"/>
          </ac:spMkLst>
        </pc:spChg>
        <pc:cxnChg chg="add mod">
          <ac:chgData name="Maquet Alexandre" userId="0a15fd9d-a8a8-4526-a52a-9b8114c8ae2d" providerId="ADAL" clId="{7F707EE7-13F8-4C68-9F61-EF3691E3E5A8}" dt="2023-12-18T23:36:45.181" v="1450" actId="1076"/>
          <ac:cxnSpMkLst>
            <pc:docMk/>
            <pc:sldMk cId="3318762946" sldId="272"/>
            <ac:cxnSpMk id="8" creationId="{7C506D5C-ED4D-89F8-A893-2F51384E04FF}"/>
          </ac:cxnSpMkLst>
        </pc:cxnChg>
        <pc:cxnChg chg="add del mod">
          <ac:chgData name="Maquet Alexandre" userId="0a15fd9d-a8a8-4526-a52a-9b8114c8ae2d" providerId="ADAL" clId="{7F707EE7-13F8-4C68-9F61-EF3691E3E5A8}" dt="2023-12-18T23:36:26.349" v="1444" actId="478"/>
          <ac:cxnSpMkLst>
            <pc:docMk/>
            <pc:sldMk cId="3318762946" sldId="272"/>
            <ac:cxnSpMk id="10" creationId="{7399091B-0890-6FD6-E53A-2BECCC540F54}"/>
          </ac:cxnSpMkLst>
        </pc:cxnChg>
      </pc:sldChg>
      <pc:sldChg chg="delSp add del ord setBg delDesignElem">
        <pc:chgData name="Maquet Alexandre" userId="0a15fd9d-a8a8-4526-a52a-9b8114c8ae2d" providerId="ADAL" clId="{7F707EE7-13F8-4C68-9F61-EF3691E3E5A8}" dt="2023-12-18T21:53:22.493" v="129" actId="47"/>
        <pc:sldMkLst>
          <pc:docMk/>
          <pc:sldMk cId="315572568" sldId="273"/>
        </pc:sldMkLst>
        <pc:spChg chg="del">
          <ac:chgData name="Maquet Alexandre" userId="0a15fd9d-a8a8-4526-a52a-9b8114c8ae2d" providerId="ADAL" clId="{7F707EE7-13F8-4C68-9F61-EF3691E3E5A8}" dt="2023-12-18T21:53:05.615" v="126"/>
          <ac:spMkLst>
            <pc:docMk/>
            <pc:sldMk cId="315572568" sldId="273"/>
            <ac:spMk id="21" creationId="{79C60ED7-11F7-478C-AC8E-0865FABDACBF}"/>
          </ac:spMkLst>
        </pc:spChg>
        <pc:spChg chg="del">
          <ac:chgData name="Maquet Alexandre" userId="0a15fd9d-a8a8-4526-a52a-9b8114c8ae2d" providerId="ADAL" clId="{7F707EE7-13F8-4C68-9F61-EF3691E3E5A8}" dt="2023-12-18T21:53:05.615" v="126"/>
          <ac:spMkLst>
            <pc:docMk/>
            <pc:sldMk cId="315572568" sldId="273"/>
            <ac:spMk id="22" creationId="{D472C551-D440-40DF-9260-BDB9AC40960A}"/>
          </ac:spMkLst>
        </pc:spChg>
        <pc:spChg chg="del">
          <ac:chgData name="Maquet Alexandre" userId="0a15fd9d-a8a8-4526-a52a-9b8114c8ae2d" providerId="ADAL" clId="{7F707EE7-13F8-4C68-9F61-EF3691E3E5A8}" dt="2023-12-18T21:53:05.615" v="126"/>
          <ac:spMkLst>
            <pc:docMk/>
            <pc:sldMk cId="315572568" sldId="273"/>
            <ac:spMk id="25" creationId="{508BEF50-7B1E-49A4-BC19-5F4F1D755E64}"/>
          </ac:spMkLst>
        </pc:spChg>
        <pc:spChg chg="del">
          <ac:chgData name="Maquet Alexandre" userId="0a15fd9d-a8a8-4526-a52a-9b8114c8ae2d" providerId="ADAL" clId="{7F707EE7-13F8-4C68-9F61-EF3691E3E5A8}" dt="2023-12-18T21:53:05.615" v="126"/>
          <ac:spMkLst>
            <pc:docMk/>
            <pc:sldMk cId="315572568" sldId="273"/>
            <ac:spMk id="26" creationId="{3FBAD350-5664-4811-A208-657FB882D350}"/>
          </ac:spMkLst>
        </pc:spChg>
        <pc:spChg chg="del">
          <ac:chgData name="Maquet Alexandre" userId="0a15fd9d-a8a8-4526-a52a-9b8114c8ae2d" providerId="ADAL" clId="{7F707EE7-13F8-4C68-9F61-EF3691E3E5A8}" dt="2023-12-18T21:53:05.615" v="126"/>
          <ac:spMkLst>
            <pc:docMk/>
            <pc:sldMk cId="315572568" sldId="273"/>
            <ac:spMk id="27" creationId="{C39ADB8F-D187-49D7-BDCF-C1B6DC727068}"/>
          </ac:spMkLst>
        </pc:spChg>
        <pc:cxnChg chg="del">
          <ac:chgData name="Maquet Alexandre" userId="0a15fd9d-a8a8-4526-a52a-9b8114c8ae2d" providerId="ADAL" clId="{7F707EE7-13F8-4C68-9F61-EF3691E3E5A8}" dt="2023-12-18T21:53:05.615" v="126"/>
          <ac:cxnSpMkLst>
            <pc:docMk/>
            <pc:sldMk cId="315572568" sldId="273"/>
            <ac:cxnSpMk id="24" creationId="{56020367-4FD5-4596-8E10-C5F095CD8DBF}"/>
          </ac:cxnSpMkLst>
        </pc:cxnChg>
      </pc:sldChg>
      <pc:sldChg chg="new del">
        <pc:chgData name="Maquet Alexandre" userId="0a15fd9d-a8a8-4526-a52a-9b8114c8ae2d" providerId="ADAL" clId="{7F707EE7-13F8-4C68-9F61-EF3691E3E5A8}" dt="2023-12-18T21:53:31.248" v="131" actId="47"/>
        <pc:sldMkLst>
          <pc:docMk/>
          <pc:sldMk cId="1273035960" sldId="275"/>
        </pc:sldMkLst>
      </pc:sldChg>
      <pc:sldChg chg="addSp delSp modSp new mod modTransition setBg">
        <pc:chgData name="Maquet Alexandre" userId="0a15fd9d-a8a8-4526-a52a-9b8114c8ae2d" providerId="ADAL" clId="{7F707EE7-13F8-4C68-9F61-EF3691E3E5A8}" dt="2023-12-19T00:06:14.200" v="2471"/>
        <pc:sldMkLst>
          <pc:docMk/>
          <pc:sldMk cId="2001375892" sldId="275"/>
        </pc:sldMkLst>
        <pc:spChg chg="mod">
          <ac:chgData name="Maquet Alexandre" userId="0a15fd9d-a8a8-4526-a52a-9b8114c8ae2d" providerId="ADAL" clId="{7F707EE7-13F8-4C68-9F61-EF3691E3E5A8}" dt="2023-12-18T21:53:53.933" v="151" actId="26606"/>
          <ac:spMkLst>
            <pc:docMk/>
            <pc:sldMk cId="2001375892" sldId="275"/>
            <ac:spMk id="2" creationId="{5E9200FF-D30F-7433-B4E4-263E9F09C6DA}"/>
          </ac:spMkLst>
        </pc:spChg>
        <pc:spChg chg="del mod">
          <ac:chgData name="Maquet Alexandre" userId="0a15fd9d-a8a8-4526-a52a-9b8114c8ae2d" providerId="ADAL" clId="{7F707EE7-13F8-4C68-9F61-EF3691E3E5A8}" dt="2023-12-18T21:53:48.923" v="147" actId="478"/>
          <ac:spMkLst>
            <pc:docMk/>
            <pc:sldMk cId="2001375892" sldId="275"/>
            <ac:spMk id="3" creationId="{D3F810FB-D53F-D2F9-1311-CC070E980D26}"/>
          </ac:spMkLst>
        </pc:spChg>
        <pc:spChg chg="add del">
          <ac:chgData name="Maquet Alexandre" userId="0a15fd9d-a8a8-4526-a52a-9b8114c8ae2d" providerId="ADAL" clId="{7F707EE7-13F8-4C68-9F61-EF3691E3E5A8}" dt="2023-12-18T21:53:53.947" v="152" actId="26606"/>
          <ac:spMkLst>
            <pc:docMk/>
            <pc:sldMk cId="2001375892" sldId="275"/>
            <ac:spMk id="10" creationId="{8F9CBE3F-79A8-4F8F-88D9-DAD03D0D281F}"/>
          </ac:spMkLst>
        </pc:spChg>
        <pc:spChg chg="add del">
          <ac:chgData name="Maquet Alexandre" userId="0a15fd9d-a8a8-4526-a52a-9b8114c8ae2d" providerId="ADAL" clId="{7F707EE7-13F8-4C68-9F61-EF3691E3E5A8}" dt="2023-12-18T21:53:53.947" v="152" actId="26606"/>
          <ac:spMkLst>
            <pc:docMk/>
            <pc:sldMk cId="2001375892" sldId="275"/>
            <ac:spMk id="12" creationId="{508BEF50-7B1E-49A4-BC19-5F4F1D755E64}"/>
          </ac:spMkLst>
        </pc:spChg>
        <pc:spChg chg="add del">
          <ac:chgData name="Maquet Alexandre" userId="0a15fd9d-a8a8-4526-a52a-9b8114c8ae2d" providerId="ADAL" clId="{7F707EE7-13F8-4C68-9F61-EF3691E3E5A8}" dt="2023-12-18T21:53:53.947" v="152" actId="26606"/>
          <ac:spMkLst>
            <pc:docMk/>
            <pc:sldMk cId="2001375892" sldId="275"/>
            <ac:spMk id="14" creationId="{C5CB530E-515E-412C-9DF1-5F8FFBD6F383}"/>
          </ac:spMkLst>
        </pc:spChg>
        <pc:spChg chg="add del">
          <ac:chgData name="Maquet Alexandre" userId="0a15fd9d-a8a8-4526-a52a-9b8114c8ae2d" providerId="ADAL" clId="{7F707EE7-13F8-4C68-9F61-EF3691E3E5A8}" dt="2023-12-18T21:53:53.947" v="152" actId="26606"/>
          <ac:spMkLst>
            <pc:docMk/>
            <pc:sldMk cId="2001375892" sldId="275"/>
            <ac:spMk id="16" creationId="{AEA7509D-F04F-40CB-A0B3-EEF16499CC9F}"/>
          </ac:spMkLst>
        </pc:spChg>
        <pc:spChg chg="add del">
          <ac:chgData name="Maquet Alexandre" userId="0a15fd9d-a8a8-4526-a52a-9b8114c8ae2d" providerId="ADAL" clId="{7F707EE7-13F8-4C68-9F61-EF3691E3E5A8}" dt="2023-12-18T21:53:53.947" v="152" actId="26606"/>
          <ac:spMkLst>
            <pc:docMk/>
            <pc:sldMk cId="2001375892" sldId="275"/>
            <ac:spMk id="18" creationId="{C39ADB8F-D187-49D7-BDCF-C1B6DC727068}"/>
          </ac:spMkLst>
        </pc:spChg>
        <pc:spChg chg="add del">
          <ac:chgData name="Maquet Alexandre" userId="0a15fd9d-a8a8-4526-a52a-9b8114c8ae2d" providerId="ADAL" clId="{7F707EE7-13F8-4C68-9F61-EF3691E3E5A8}" dt="2023-12-18T21:53:53.947" v="152" actId="26606"/>
          <ac:spMkLst>
            <pc:docMk/>
            <pc:sldMk cId="2001375892" sldId="275"/>
            <ac:spMk id="20" creationId="{712D4376-A578-4FF1-94FC-245E7A6A489F}"/>
          </ac:spMkLst>
        </pc:spChg>
        <pc:spChg chg="add del">
          <ac:chgData name="Maquet Alexandre" userId="0a15fd9d-a8a8-4526-a52a-9b8114c8ae2d" providerId="ADAL" clId="{7F707EE7-13F8-4C68-9F61-EF3691E3E5A8}" dt="2023-12-18T21:53:53.947" v="152" actId="26606"/>
          <ac:spMkLst>
            <pc:docMk/>
            <pc:sldMk cId="2001375892" sldId="275"/>
            <ac:spMk id="22" creationId="{3FBAD350-5664-4811-A208-657FB882D350}"/>
          </ac:spMkLst>
        </pc:spChg>
        <pc:spChg chg="add">
          <ac:chgData name="Maquet Alexandre" userId="0a15fd9d-a8a8-4526-a52a-9b8114c8ae2d" providerId="ADAL" clId="{7F707EE7-13F8-4C68-9F61-EF3691E3E5A8}" dt="2023-12-18T21:53:53.947" v="152" actId="26606"/>
          <ac:spMkLst>
            <pc:docMk/>
            <pc:sldMk cId="2001375892" sldId="275"/>
            <ac:spMk id="31" creationId="{8F9CBE3F-79A8-4F8F-88D9-DAD03D0D281F}"/>
          </ac:spMkLst>
        </pc:spChg>
        <pc:spChg chg="add del">
          <ac:chgData name="Maquet Alexandre" userId="0a15fd9d-a8a8-4526-a52a-9b8114c8ae2d" providerId="ADAL" clId="{7F707EE7-13F8-4C68-9F61-EF3691E3E5A8}" dt="2023-12-18T21:53:52.869" v="149" actId="26606"/>
          <ac:spMkLst>
            <pc:docMk/>
            <pc:sldMk cId="2001375892" sldId="275"/>
            <ac:spMk id="32" creationId="{DCE1AED4-C7FF-4468-BF54-4470A0A3E283}"/>
          </ac:spMkLst>
        </pc:spChg>
        <pc:spChg chg="add">
          <ac:chgData name="Maquet Alexandre" userId="0a15fd9d-a8a8-4526-a52a-9b8114c8ae2d" providerId="ADAL" clId="{7F707EE7-13F8-4C68-9F61-EF3691E3E5A8}" dt="2023-12-18T21:53:53.947" v="152" actId="26606"/>
          <ac:spMkLst>
            <pc:docMk/>
            <pc:sldMk cId="2001375892" sldId="275"/>
            <ac:spMk id="33" creationId="{508BEF50-7B1E-49A4-BC19-5F4F1D755E64}"/>
          </ac:spMkLst>
        </pc:spChg>
        <pc:spChg chg="add del">
          <ac:chgData name="Maquet Alexandre" userId="0a15fd9d-a8a8-4526-a52a-9b8114c8ae2d" providerId="ADAL" clId="{7F707EE7-13F8-4C68-9F61-EF3691E3E5A8}" dt="2023-12-18T21:53:52.869" v="149" actId="26606"/>
          <ac:spMkLst>
            <pc:docMk/>
            <pc:sldMk cId="2001375892" sldId="275"/>
            <ac:spMk id="34" creationId="{BDE94FAB-AA60-43B4-A2C3-3A940B9A951A}"/>
          </ac:spMkLst>
        </pc:spChg>
        <pc:spChg chg="add">
          <ac:chgData name="Maquet Alexandre" userId="0a15fd9d-a8a8-4526-a52a-9b8114c8ae2d" providerId="ADAL" clId="{7F707EE7-13F8-4C68-9F61-EF3691E3E5A8}" dt="2023-12-18T21:53:53.947" v="152" actId="26606"/>
          <ac:spMkLst>
            <pc:docMk/>
            <pc:sldMk cId="2001375892" sldId="275"/>
            <ac:spMk id="35" creationId="{C5CB530E-515E-412C-9DF1-5F8FFBD6F383}"/>
          </ac:spMkLst>
        </pc:spChg>
        <pc:spChg chg="add del">
          <ac:chgData name="Maquet Alexandre" userId="0a15fd9d-a8a8-4526-a52a-9b8114c8ae2d" providerId="ADAL" clId="{7F707EE7-13F8-4C68-9F61-EF3691E3E5A8}" dt="2023-12-18T21:53:53.933" v="151" actId="26606"/>
          <ac:spMkLst>
            <pc:docMk/>
            <pc:sldMk cId="2001375892" sldId="275"/>
            <ac:spMk id="38" creationId="{C5CB530E-515E-412C-9DF1-5F8FFBD6F383}"/>
          </ac:spMkLst>
        </pc:spChg>
        <pc:spChg chg="add del">
          <ac:chgData name="Maquet Alexandre" userId="0a15fd9d-a8a8-4526-a52a-9b8114c8ae2d" providerId="ADAL" clId="{7F707EE7-13F8-4C68-9F61-EF3691E3E5A8}" dt="2023-12-18T21:53:53.933" v="151" actId="26606"/>
          <ac:spMkLst>
            <pc:docMk/>
            <pc:sldMk cId="2001375892" sldId="275"/>
            <ac:spMk id="39" creationId="{C17278C5-34E8-4293-BE47-73B18483AF7B}"/>
          </ac:spMkLst>
        </pc:spChg>
        <pc:spChg chg="add del">
          <ac:chgData name="Maquet Alexandre" userId="0a15fd9d-a8a8-4526-a52a-9b8114c8ae2d" providerId="ADAL" clId="{7F707EE7-13F8-4C68-9F61-EF3691E3E5A8}" dt="2023-12-18T21:53:53.933" v="151" actId="26606"/>
          <ac:spMkLst>
            <pc:docMk/>
            <pc:sldMk cId="2001375892" sldId="275"/>
            <ac:spMk id="40" creationId="{712D4376-A578-4FF1-94FC-245E7A6A489F}"/>
          </ac:spMkLst>
        </pc:spChg>
        <pc:spChg chg="add del">
          <ac:chgData name="Maquet Alexandre" userId="0a15fd9d-a8a8-4526-a52a-9b8114c8ae2d" providerId="ADAL" clId="{7F707EE7-13F8-4C68-9F61-EF3691E3E5A8}" dt="2023-12-18T21:53:53.933" v="151" actId="26606"/>
          <ac:spMkLst>
            <pc:docMk/>
            <pc:sldMk cId="2001375892" sldId="275"/>
            <ac:spMk id="41" creationId="{9A3F5928-D955-456A-97B5-AA390B8CE9D5}"/>
          </ac:spMkLst>
        </pc:spChg>
        <pc:spChg chg="add del">
          <ac:chgData name="Maquet Alexandre" userId="0a15fd9d-a8a8-4526-a52a-9b8114c8ae2d" providerId="ADAL" clId="{7F707EE7-13F8-4C68-9F61-EF3691E3E5A8}" dt="2023-12-18T21:53:53.933" v="151" actId="26606"/>
          <ac:spMkLst>
            <pc:docMk/>
            <pc:sldMk cId="2001375892" sldId="275"/>
            <ac:spMk id="42" creationId="{AEA7509D-F04F-40CB-A0B3-EEF16499CC9F}"/>
          </ac:spMkLst>
        </pc:spChg>
        <pc:spChg chg="add">
          <ac:chgData name="Maquet Alexandre" userId="0a15fd9d-a8a8-4526-a52a-9b8114c8ae2d" providerId="ADAL" clId="{7F707EE7-13F8-4C68-9F61-EF3691E3E5A8}" dt="2023-12-18T21:53:53.947" v="152" actId="26606"/>
          <ac:spMkLst>
            <pc:docMk/>
            <pc:sldMk cId="2001375892" sldId="275"/>
            <ac:spMk id="46" creationId="{AEA7509D-F04F-40CB-A0B3-EEF16499CC9F}"/>
          </ac:spMkLst>
        </pc:spChg>
        <pc:spChg chg="add">
          <ac:chgData name="Maquet Alexandre" userId="0a15fd9d-a8a8-4526-a52a-9b8114c8ae2d" providerId="ADAL" clId="{7F707EE7-13F8-4C68-9F61-EF3691E3E5A8}" dt="2023-12-18T21:53:53.947" v="152" actId="26606"/>
          <ac:spMkLst>
            <pc:docMk/>
            <pc:sldMk cId="2001375892" sldId="275"/>
            <ac:spMk id="47" creationId="{C39ADB8F-D187-49D7-BDCF-C1B6DC727068}"/>
          </ac:spMkLst>
        </pc:spChg>
        <pc:spChg chg="add">
          <ac:chgData name="Maquet Alexandre" userId="0a15fd9d-a8a8-4526-a52a-9b8114c8ae2d" providerId="ADAL" clId="{7F707EE7-13F8-4C68-9F61-EF3691E3E5A8}" dt="2023-12-18T21:53:53.947" v="152" actId="26606"/>
          <ac:spMkLst>
            <pc:docMk/>
            <pc:sldMk cId="2001375892" sldId="275"/>
            <ac:spMk id="48" creationId="{712D4376-A578-4FF1-94FC-245E7A6A489F}"/>
          </ac:spMkLst>
        </pc:spChg>
        <pc:spChg chg="add">
          <ac:chgData name="Maquet Alexandre" userId="0a15fd9d-a8a8-4526-a52a-9b8114c8ae2d" providerId="ADAL" clId="{7F707EE7-13F8-4C68-9F61-EF3691E3E5A8}" dt="2023-12-18T21:53:53.947" v="152" actId="26606"/>
          <ac:spMkLst>
            <pc:docMk/>
            <pc:sldMk cId="2001375892" sldId="275"/>
            <ac:spMk id="49" creationId="{3FBAD350-5664-4811-A208-657FB882D350}"/>
          </ac:spMkLst>
        </pc:spChg>
        <pc:picChg chg="add del">
          <ac:chgData name="Maquet Alexandre" userId="0a15fd9d-a8a8-4526-a52a-9b8114c8ae2d" providerId="ADAL" clId="{7F707EE7-13F8-4C68-9F61-EF3691E3E5A8}" dt="2023-12-18T21:53:52.869" v="149" actId="26606"/>
          <ac:picMkLst>
            <pc:docMk/>
            <pc:sldMk cId="2001375892" sldId="275"/>
            <ac:picMk id="26" creationId="{DDCF586C-75BA-EF4E-B04C-8CB0B4516C94}"/>
          </ac:picMkLst>
        </pc:picChg>
        <pc:picChg chg="add del">
          <ac:chgData name="Maquet Alexandre" userId="0a15fd9d-a8a8-4526-a52a-9b8114c8ae2d" providerId="ADAL" clId="{7F707EE7-13F8-4C68-9F61-EF3691E3E5A8}" dt="2023-12-18T21:53:53.933" v="151" actId="26606"/>
          <ac:picMkLst>
            <pc:docMk/>
            <pc:sldMk cId="2001375892" sldId="275"/>
            <ac:picMk id="43" creationId="{32EDF2B0-3C69-A831-9A79-91E0375AF6AD}"/>
          </ac:picMkLst>
        </pc:picChg>
        <pc:cxnChg chg="add del">
          <ac:chgData name="Maquet Alexandre" userId="0a15fd9d-a8a8-4526-a52a-9b8114c8ae2d" providerId="ADAL" clId="{7F707EE7-13F8-4C68-9F61-EF3691E3E5A8}" dt="2023-12-18T21:53:53.947" v="152" actId="26606"/>
          <ac:cxnSpMkLst>
            <pc:docMk/>
            <pc:sldMk cId="2001375892" sldId="275"/>
            <ac:cxnSpMk id="8" creationId="{D1B787A8-0D67-4B7E-9B48-86BD906AB6B5}"/>
          </ac:cxnSpMkLst>
        </pc:cxnChg>
        <pc:cxnChg chg="add del">
          <ac:chgData name="Maquet Alexandre" userId="0a15fd9d-a8a8-4526-a52a-9b8114c8ae2d" providerId="ADAL" clId="{7F707EE7-13F8-4C68-9F61-EF3691E3E5A8}" dt="2023-12-18T21:53:53.947" v="152" actId="26606"/>
          <ac:cxnSpMkLst>
            <pc:docMk/>
            <pc:sldMk cId="2001375892" sldId="275"/>
            <ac:cxnSpMk id="24" creationId="{56020367-4FD5-4596-8E10-C5F095CD8DBF}"/>
          </ac:cxnSpMkLst>
        </pc:cxnChg>
        <pc:cxnChg chg="add">
          <ac:chgData name="Maquet Alexandre" userId="0a15fd9d-a8a8-4526-a52a-9b8114c8ae2d" providerId="ADAL" clId="{7F707EE7-13F8-4C68-9F61-EF3691E3E5A8}" dt="2023-12-18T21:53:53.947" v="152" actId="26606"/>
          <ac:cxnSpMkLst>
            <pc:docMk/>
            <pc:sldMk cId="2001375892" sldId="275"/>
            <ac:cxnSpMk id="29" creationId="{D1B787A8-0D67-4B7E-9B48-86BD906AB6B5}"/>
          </ac:cxnSpMkLst>
        </pc:cxnChg>
        <pc:cxnChg chg="add del">
          <ac:chgData name="Maquet Alexandre" userId="0a15fd9d-a8a8-4526-a52a-9b8114c8ae2d" providerId="ADAL" clId="{7F707EE7-13F8-4C68-9F61-EF3691E3E5A8}" dt="2023-12-18T21:53:52.869" v="149" actId="26606"/>
          <ac:cxnSpMkLst>
            <pc:docMk/>
            <pc:sldMk cId="2001375892" sldId="275"/>
            <ac:cxnSpMk id="30" creationId="{D1B787A8-0D67-4B7E-9B48-86BD906AB6B5}"/>
          </ac:cxnSpMkLst>
        </pc:cxnChg>
        <pc:cxnChg chg="add del">
          <ac:chgData name="Maquet Alexandre" userId="0a15fd9d-a8a8-4526-a52a-9b8114c8ae2d" providerId="ADAL" clId="{7F707EE7-13F8-4C68-9F61-EF3691E3E5A8}" dt="2023-12-18T21:53:53.933" v="151" actId="26606"/>
          <ac:cxnSpMkLst>
            <pc:docMk/>
            <pc:sldMk cId="2001375892" sldId="275"/>
            <ac:cxnSpMk id="36" creationId="{56020367-4FD5-4596-8E10-C5F095CD8DBF}"/>
          </ac:cxnSpMkLst>
        </pc:cxnChg>
        <pc:cxnChg chg="add del">
          <ac:chgData name="Maquet Alexandre" userId="0a15fd9d-a8a8-4526-a52a-9b8114c8ae2d" providerId="ADAL" clId="{7F707EE7-13F8-4C68-9F61-EF3691E3E5A8}" dt="2023-12-18T21:53:53.933" v="151" actId="26606"/>
          <ac:cxnSpMkLst>
            <pc:docMk/>
            <pc:sldMk cId="2001375892" sldId="275"/>
            <ac:cxnSpMk id="37" creationId="{D1B787A8-0D67-4B7E-9B48-86BD906AB6B5}"/>
          </ac:cxnSpMkLst>
        </pc:cxnChg>
        <pc:cxnChg chg="add">
          <ac:chgData name="Maquet Alexandre" userId="0a15fd9d-a8a8-4526-a52a-9b8114c8ae2d" providerId="ADAL" clId="{7F707EE7-13F8-4C68-9F61-EF3691E3E5A8}" dt="2023-12-18T21:53:53.947" v="152" actId="26606"/>
          <ac:cxnSpMkLst>
            <pc:docMk/>
            <pc:sldMk cId="2001375892" sldId="275"/>
            <ac:cxnSpMk id="45" creationId="{56020367-4FD5-4596-8E10-C5F095CD8DBF}"/>
          </ac:cxnSpMkLst>
        </pc:cxnChg>
      </pc:sldChg>
      <pc:sldChg chg="addSp delSp modSp new mod modTransition setBg setClrOvrMap">
        <pc:chgData name="Maquet Alexandre" userId="0a15fd9d-a8a8-4526-a52a-9b8114c8ae2d" providerId="ADAL" clId="{7F707EE7-13F8-4C68-9F61-EF3691E3E5A8}" dt="2023-12-19T00:06:14.200" v="2471"/>
        <pc:sldMkLst>
          <pc:docMk/>
          <pc:sldMk cId="82257527" sldId="276"/>
        </pc:sldMkLst>
        <pc:spChg chg="mod">
          <ac:chgData name="Maquet Alexandre" userId="0a15fd9d-a8a8-4526-a52a-9b8114c8ae2d" providerId="ADAL" clId="{7F707EE7-13F8-4C68-9F61-EF3691E3E5A8}" dt="2023-12-18T21:55:03.866" v="186" actId="26606"/>
          <ac:spMkLst>
            <pc:docMk/>
            <pc:sldMk cId="82257527" sldId="276"/>
            <ac:spMk id="2" creationId="{9A5D2DE5-91E0-A397-ACC5-76E2A4224494}"/>
          </ac:spMkLst>
        </pc:spChg>
        <pc:spChg chg="del mod">
          <ac:chgData name="Maquet Alexandre" userId="0a15fd9d-a8a8-4526-a52a-9b8114c8ae2d" providerId="ADAL" clId="{7F707EE7-13F8-4C68-9F61-EF3691E3E5A8}" dt="2023-12-18T21:54:56.426" v="179" actId="478"/>
          <ac:spMkLst>
            <pc:docMk/>
            <pc:sldMk cId="82257527" sldId="276"/>
            <ac:spMk id="3" creationId="{7E635C52-BD0C-7239-A0C6-3D314F9656BA}"/>
          </ac:spMkLst>
        </pc:spChg>
        <pc:spChg chg="add del">
          <ac:chgData name="Maquet Alexandre" userId="0a15fd9d-a8a8-4526-a52a-9b8114c8ae2d" providerId="ADAL" clId="{7F707EE7-13F8-4C68-9F61-EF3691E3E5A8}" dt="2023-12-18T21:55:03.866" v="186" actId="26606"/>
          <ac:spMkLst>
            <pc:docMk/>
            <pc:sldMk cId="82257527" sldId="276"/>
            <ac:spMk id="10" creationId="{9A3F5928-D955-456A-97B5-AA390B8CE9D5}"/>
          </ac:spMkLst>
        </pc:spChg>
        <pc:spChg chg="add del">
          <ac:chgData name="Maquet Alexandre" userId="0a15fd9d-a8a8-4526-a52a-9b8114c8ae2d" providerId="ADAL" clId="{7F707EE7-13F8-4C68-9F61-EF3691E3E5A8}" dt="2023-12-18T21:54:51.881" v="177" actId="26606"/>
          <ac:spMkLst>
            <pc:docMk/>
            <pc:sldMk cId="82257527" sldId="276"/>
            <ac:spMk id="11" creationId="{C17278C5-34E8-4293-BE47-73B18483AF7B}"/>
          </ac:spMkLst>
        </pc:spChg>
        <pc:spChg chg="add del">
          <ac:chgData name="Maquet Alexandre" userId="0a15fd9d-a8a8-4526-a52a-9b8114c8ae2d" providerId="ADAL" clId="{7F707EE7-13F8-4C68-9F61-EF3691E3E5A8}" dt="2023-12-18T21:54:51.881" v="177" actId="26606"/>
          <ac:spMkLst>
            <pc:docMk/>
            <pc:sldMk cId="82257527" sldId="276"/>
            <ac:spMk id="13" creationId="{9A3F5928-D955-456A-97B5-AA390B8CE9D5}"/>
          </ac:spMkLst>
        </pc:spChg>
        <pc:spChg chg="add del">
          <ac:chgData name="Maquet Alexandre" userId="0a15fd9d-a8a8-4526-a52a-9b8114c8ae2d" providerId="ADAL" clId="{7F707EE7-13F8-4C68-9F61-EF3691E3E5A8}" dt="2023-12-18T21:55:03.866" v="186" actId="26606"/>
          <ac:spMkLst>
            <pc:docMk/>
            <pc:sldMk cId="82257527" sldId="276"/>
            <ac:spMk id="14" creationId="{C5CB530E-515E-412C-9DF1-5F8FFBD6F383}"/>
          </ac:spMkLst>
        </pc:spChg>
        <pc:spChg chg="add del">
          <ac:chgData name="Maquet Alexandre" userId="0a15fd9d-a8a8-4526-a52a-9b8114c8ae2d" providerId="ADAL" clId="{7F707EE7-13F8-4C68-9F61-EF3691E3E5A8}" dt="2023-12-18T21:55:03.866" v="186" actId="26606"/>
          <ac:spMkLst>
            <pc:docMk/>
            <pc:sldMk cId="82257527" sldId="276"/>
            <ac:spMk id="16" creationId="{712D4376-A578-4FF1-94FC-245E7A6A489F}"/>
          </ac:spMkLst>
        </pc:spChg>
        <pc:spChg chg="add del">
          <ac:chgData name="Maquet Alexandre" userId="0a15fd9d-a8a8-4526-a52a-9b8114c8ae2d" providerId="ADAL" clId="{7F707EE7-13F8-4C68-9F61-EF3691E3E5A8}" dt="2023-12-18T21:54:51.881" v="177" actId="26606"/>
          <ac:spMkLst>
            <pc:docMk/>
            <pc:sldMk cId="82257527" sldId="276"/>
            <ac:spMk id="17" creationId="{C5CB530E-515E-412C-9DF1-5F8FFBD6F383}"/>
          </ac:spMkLst>
        </pc:spChg>
        <pc:spChg chg="add del">
          <ac:chgData name="Maquet Alexandre" userId="0a15fd9d-a8a8-4526-a52a-9b8114c8ae2d" providerId="ADAL" clId="{7F707EE7-13F8-4C68-9F61-EF3691E3E5A8}" dt="2023-12-18T21:55:03.866" v="186" actId="26606"/>
          <ac:spMkLst>
            <pc:docMk/>
            <pc:sldMk cId="82257527" sldId="276"/>
            <ac:spMk id="18" creationId="{AEA7509D-F04F-40CB-A0B3-EEF16499CC9F}"/>
          </ac:spMkLst>
        </pc:spChg>
        <pc:spChg chg="add del">
          <ac:chgData name="Maquet Alexandre" userId="0a15fd9d-a8a8-4526-a52a-9b8114c8ae2d" providerId="ADAL" clId="{7F707EE7-13F8-4C68-9F61-EF3691E3E5A8}" dt="2023-12-18T21:54:51.881" v="177" actId="26606"/>
          <ac:spMkLst>
            <pc:docMk/>
            <pc:sldMk cId="82257527" sldId="276"/>
            <ac:spMk id="19" creationId="{712D4376-A578-4FF1-94FC-245E7A6A489F}"/>
          </ac:spMkLst>
        </pc:spChg>
        <pc:spChg chg="add del">
          <ac:chgData name="Maquet Alexandre" userId="0a15fd9d-a8a8-4526-a52a-9b8114c8ae2d" providerId="ADAL" clId="{7F707EE7-13F8-4C68-9F61-EF3691E3E5A8}" dt="2023-12-18T21:54:51.881" v="177" actId="26606"/>
          <ac:spMkLst>
            <pc:docMk/>
            <pc:sldMk cId="82257527" sldId="276"/>
            <ac:spMk id="21" creationId="{AEA7509D-F04F-40CB-A0B3-EEF16499CC9F}"/>
          </ac:spMkLst>
        </pc:spChg>
        <pc:spChg chg="add del">
          <ac:chgData name="Maquet Alexandre" userId="0a15fd9d-a8a8-4526-a52a-9b8114c8ae2d" providerId="ADAL" clId="{7F707EE7-13F8-4C68-9F61-EF3691E3E5A8}" dt="2023-12-18T21:55:00.060" v="181" actId="26606"/>
          <ac:spMkLst>
            <pc:docMk/>
            <pc:sldMk cId="82257527" sldId="276"/>
            <ac:spMk id="26" creationId="{0671A8AE-40A1-4631-A6B8-581AFF065482}"/>
          </ac:spMkLst>
        </pc:spChg>
        <pc:spChg chg="add del">
          <ac:chgData name="Maquet Alexandre" userId="0a15fd9d-a8a8-4526-a52a-9b8114c8ae2d" providerId="ADAL" clId="{7F707EE7-13F8-4C68-9F61-EF3691E3E5A8}" dt="2023-12-18T21:55:00.060" v="181" actId="26606"/>
          <ac:spMkLst>
            <pc:docMk/>
            <pc:sldMk cId="82257527" sldId="276"/>
            <ac:spMk id="28" creationId="{A44CD100-6267-4E62-AA64-2182A3A6A1C0}"/>
          </ac:spMkLst>
        </pc:spChg>
        <pc:spChg chg="add del">
          <ac:chgData name="Maquet Alexandre" userId="0a15fd9d-a8a8-4526-a52a-9b8114c8ae2d" providerId="ADAL" clId="{7F707EE7-13F8-4C68-9F61-EF3691E3E5A8}" dt="2023-12-18T21:55:01.284" v="183" actId="26606"/>
          <ac:spMkLst>
            <pc:docMk/>
            <pc:sldMk cId="82257527" sldId="276"/>
            <ac:spMk id="32" creationId="{C5CB530E-515E-412C-9DF1-5F8FFBD6F383}"/>
          </ac:spMkLst>
        </pc:spChg>
        <pc:spChg chg="add del">
          <ac:chgData name="Maquet Alexandre" userId="0a15fd9d-a8a8-4526-a52a-9b8114c8ae2d" providerId="ADAL" clId="{7F707EE7-13F8-4C68-9F61-EF3691E3E5A8}" dt="2023-12-18T21:55:01.284" v="183" actId="26606"/>
          <ac:spMkLst>
            <pc:docMk/>
            <pc:sldMk cId="82257527" sldId="276"/>
            <ac:spMk id="33" creationId="{C17278C5-34E8-4293-BE47-73B18483AF7B}"/>
          </ac:spMkLst>
        </pc:spChg>
        <pc:spChg chg="add del">
          <ac:chgData name="Maquet Alexandre" userId="0a15fd9d-a8a8-4526-a52a-9b8114c8ae2d" providerId="ADAL" clId="{7F707EE7-13F8-4C68-9F61-EF3691E3E5A8}" dt="2023-12-18T21:55:01.284" v="183" actId="26606"/>
          <ac:spMkLst>
            <pc:docMk/>
            <pc:sldMk cId="82257527" sldId="276"/>
            <ac:spMk id="34" creationId="{712D4376-A578-4FF1-94FC-245E7A6A489F}"/>
          </ac:spMkLst>
        </pc:spChg>
        <pc:spChg chg="add del">
          <ac:chgData name="Maquet Alexandre" userId="0a15fd9d-a8a8-4526-a52a-9b8114c8ae2d" providerId="ADAL" clId="{7F707EE7-13F8-4C68-9F61-EF3691E3E5A8}" dt="2023-12-18T21:55:01.284" v="183" actId="26606"/>
          <ac:spMkLst>
            <pc:docMk/>
            <pc:sldMk cId="82257527" sldId="276"/>
            <ac:spMk id="35" creationId="{9A3F5928-D955-456A-97B5-AA390B8CE9D5}"/>
          </ac:spMkLst>
        </pc:spChg>
        <pc:spChg chg="add del">
          <ac:chgData name="Maquet Alexandre" userId="0a15fd9d-a8a8-4526-a52a-9b8114c8ae2d" providerId="ADAL" clId="{7F707EE7-13F8-4C68-9F61-EF3691E3E5A8}" dt="2023-12-18T21:55:01.284" v="183" actId="26606"/>
          <ac:spMkLst>
            <pc:docMk/>
            <pc:sldMk cId="82257527" sldId="276"/>
            <ac:spMk id="36" creationId="{AEA7509D-F04F-40CB-A0B3-EEF16499CC9F}"/>
          </ac:spMkLst>
        </pc:spChg>
        <pc:spChg chg="add del">
          <ac:chgData name="Maquet Alexandre" userId="0a15fd9d-a8a8-4526-a52a-9b8114c8ae2d" providerId="ADAL" clId="{7F707EE7-13F8-4C68-9F61-EF3691E3E5A8}" dt="2023-12-18T21:55:03.793" v="185" actId="26606"/>
          <ac:spMkLst>
            <pc:docMk/>
            <pc:sldMk cId="82257527" sldId="276"/>
            <ac:spMk id="40" creationId="{6E37B132-9C54-4236-8910-3340177AD9DB}"/>
          </ac:spMkLst>
        </pc:spChg>
        <pc:spChg chg="add del">
          <ac:chgData name="Maquet Alexandre" userId="0a15fd9d-a8a8-4526-a52a-9b8114c8ae2d" providerId="ADAL" clId="{7F707EE7-13F8-4C68-9F61-EF3691E3E5A8}" dt="2023-12-18T21:55:03.793" v="185" actId="26606"/>
          <ac:spMkLst>
            <pc:docMk/>
            <pc:sldMk cId="82257527" sldId="276"/>
            <ac:spMk id="41" creationId="{D472C551-D440-40DF-9260-BDB9AC40960A}"/>
          </ac:spMkLst>
        </pc:spChg>
        <pc:spChg chg="add del">
          <ac:chgData name="Maquet Alexandre" userId="0a15fd9d-a8a8-4526-a52a-9b8114c8ae2d" providerId="ADAL" clId="{7F707EE7-13F8-4C68-9F61-EF3691E3E5A8}" dt="2023-12-18T21:55:03.793" v="185" actId="26606"/>
          <ac:spMkLst>
            <pc:docMk/>
            <pc:sldMk cId="82257527" sldId="276"/>
            <ac:spMk id="44" creationId="{508BEF50-7B1E-49A4-BC19-5F4F1D755E64}"/>
          </ac:spMkLst>
        </pc:spChg>
        <pc:spChg chg="add del">
          <ac:chgData name="Maquet Alexandre" userId="0a15fd9d-a8a8-4526-a52a-9b8114c8ae2d" providerId="ADAL" clId="{7F707EE7-13F8-4C68-9F61-EF3691E3E5A8}" dt="2023-12-18T21:55:03.793" v="185" actId="26606"/>
          <ac:spMkLst>
            <pc:docMk/>
            <pc:sldMk cId="82257527" sldId="276"/>
            <ac:spMk id="45" creationId="{3FBAD350-5664-4811-A208-657FB882D350}"/>
          </ac:spMkLst>
        </pc:spChg>
        <pc:spChg chg="add del">
          <ac:chgData name="Maquet Alexandre" userId="0a15fd9d-a8a8-4526-a52a-9b8114c8ae2d" providerId="ADAL" clId="{7F707EE7-13F8-4C68-9F61-EF3691E3E5A8}" dt="2023-12-18T21:55:03.793" v="185" actId="26606"/>
          <ac:spMkLst>
            <pc:docMk/>
            <pc:sldMk cId="82257527" sldId="276"/>
            <ac:spMk id="46" creationId="{C39ADB8F-D187-49D7-BDCF-C1B6DC727068}"/>
          </ac:spMkLst>
        </pc:spChg>
        <pc:spChg chg="add">
          <ac:chgData name="Maquet Alexandre" userId="0a15fd9d-a8a8-4526-a52a-9b8114c8ae2d" providerId="ADAL" clId="{7F707EE7-13F8-4C68-9F61-EF3691E3E5A8}" dt="2023-12-18T21:55:03.866" v="186" actId="26606"/>
          <ac:spMkLst>
            <pc:docMk/>
            <pc:sldMk cId="82257527" sldId="276"/>
            <ac:spMk id="49" creationId="{C17278C5-34E8-4293-BE47-73B18483AF7B}"/>
          </ac:spMkLst>
        </pc:spChg>
        <pc:spChg chg="add">
          <ac:chgData name="Maquet Alexandre" userId="0a15fd9d-a8a8-4526-a52a-9b8114c8ae2d" providerId="ADAL" clId="{7F707EE7-13F8-4C68-9F61-EF3691E3E5A8}" dt="2023-12-18T21:55:03.866" v="186" actId="26606"/>
          <ac:spMkLst>
            <pc:docMk/>
            <pc:sldMk cId="82257527" sldId="276"/>
            <ac:spMk id="50" creationId="{9A3F5928-D955-456A-97B5-AA390B8CE9D5}"/>
          </ac:spMkLst>
        </pc:spChg>
        <pc:spChg chg="add">
          <ac:chgData name="Maquet Alexandre" userId="0a15fd9d-a8a8-4526-a52a-9b8114c8ae2d" providerId="ADAL" clId="{7F707EE7-13F8-4C68-9F61-EF3691E3E5A8}" dt="2023-12-18T21:55:03.866" v="186" actId="26606"/>
          <ac:spMkLst>
            <pc:docMk/>
            <pc:sldMk cId="82257527" sldId="276"/>
            <ac:spMk id="53" creationId="{C5CB530E-515E-412C-9DF1-5F8FFBD6F383}"/>
          </ac:spMkLst>
        </pc:spChg>
        <pc:spChg chg="add">
          <ac:chgData name="Maquet Alexandre" userId="0a15fd9d-a8a8-4526-a52a-9b8114c8ae2d" providerId="ADAL" clId="{7F707EE7-13F8-4C68-9F61-EF3691E3E5A8}" dt="2023-12-18T21:55:03.866" v="186" actId="26606"/>
          <ac:spMkLst>
            <pc:docMk/>
            <pc:sldMk cId="82257527" sldId="276"/>
            <ac:spMk id="54" creationId="{712D4376-A578-4FF1-94FC-245E7A6A489F}"/>
          </ac:spMkLst>
        </pc:spChg>
        <pc:spChg chg="add">
          <ac:chgData name="Maquet Alexandre" userId="0a15fd9d-a8a8-4526-a52a-9b8114c8ae2d" providerId="ADAL" clId="{7F707EE7-13F8-4C68-9F61-EF3691E3E5A8}" dt="2023-12-18T21:55:03.866" v="186" actId="26606"/>
          <ac:spMkLst>
            <pc:docMk/>
            <pc:sldMk cId="82257527" sldId="276"/>
            <ac:spMk id="55" creationId="{AEA7509D-F04F-40CB-A0B3-EEF16499CC9F}"/>
          </ac:spMkLst>
        </pc:spChg>
        <pc:picChg chg="add del">
          <ac:chgData name="Maquet Alexandre" userId="0a15fd9d-a8a8-4526-a52a-9b8114c8ae2d" providerId="ADAL" clId="{7F707EE7-13F8-4C68-9F61-EF3691E3E5A8}" dt="2023-12-18T21:54:51.881" v="177" actId="26606"/>
          <ac:picMkLst>
            <pc:docMk/>
            <pc:sldMk cId="82257527" sldId="276"/>
            <ac:picMk id="5" creationId="{4B123E9A-FEF0-BBE8-92C8-5D3F9203E634}"/>
          </ac:picMkLst>
        </pc:picChg>
        <pc:picChg chg="add del">
          <ac:chgData name="Maquet Alexandre" userId="0a15fd9d-a8a8-4526-a52a-9b8114c8ae2d" providerId="ADAL" clId="{7F707EE7-13F8-4C68-9F61-EF3691E3E5A8}" dt="2023-12-18T21:55:00.060" v="181" actId="26606"/>
          <ac:picMkLst>
            <pc:docMk/>
            <pc:sldMk cId="82257527" sldId="276"/>
            <ac:picMk id="20" creationId="{4F0A81B0-E59E-EF01-22FC-9E9FF36218E4}"/>
          </ac:picMkLst>
        </pc:picChg>
        <pc:picChg chg="add del">
          <ac:chgData name="Maquet Alexandre" userId="0a15fd9d-a8a8-4526-a52a-9b8114c8ae2d" providerId="ADAL" clId="{7F707EE7-13F8-4C68-9F61-EF3691E3E5A8}" dt="2023-12-18T21:55:01.284" v="183" actId="26606"/>
          <ac:picMkLst>
            <pc:docMk/>
            <pc:sldMk cId="82257527" sldId="276"/>
            <ac:picMk id="37" creationId="{D9B7D391-D5BA-9F83-5039-8E2EE86084EF}"/>
          </ac:picMkLst>
        </pc:picChg>
        <pc:picChg chg="add del">
          <ac:chgData name="Maquet Alexandre" userId="0a15fd9d-a8a8-4526-a52a-9b8114c8ae2d" providerId="ADAL" clId="{7F707EE7-13F8-4C68-9F61-EF3691E3E5A8}" dt="2023-12-18T21:55:03.793" v="185" actId="26606"/>
          <ac:picMkLst>
            <pc:docMk/>
            <pc:sldMk cId="82257527" sldId="276"/>
            <ac:picMk id="42" creationId="{C34E7878-EBD9-07B6-372C-6016B41A0D7F}"/>
          </ac:picMkLst>
        </pc:picChg>
        <pc:picChg chg="add">
          <ac:chgData name="Maquet Alexandre" userId="0a15fd9d-a8a8-4526-a52a-9b8114c8ae2d" providerId="ADAL" clId="{7F707EE7-13F8-4C68-9F61-EF3691E3E5A8}" dt="2023-12-18T21:55:03.866" v="186" actId="26606"/>
          <ac:picMkLst>
            <pc:docMk/>
            <pc:sldMk cId="82257527" sldId="276"/>
            <ac:picMk id="51" creationId="{D9B7D391-D5BA-9F83-5039-8E2EE86084EF}"/>
          </ac:picMkLst>
        </pc:picChg>
        <pc:cxnChg chg="add del">
          <ac:chgData name="Maquet Alexandre" userId="0a15fd9d-a8a8-4526-a52a-9b8114c8ae2d" providerId="ADAL" clId="{7F707EE7-13F8-4C68-9F61-EF3691E3E5A8}" dt="2023-12-18T21:55:03.866" v="186" actId="26606"/>
          <ac:cxnSpMkLst>
            <pc:docMk/>
            <pc:sldMk cId="82257527" sldId="276"/>
            <ac:cxnSpMk id="8" creationId="{D1B787A8-0D67-4B7E-9B48-86BD906AB6B5}"/>
          </ac:cxnSpMkLst>
        </pc:cxnChg>
        <pc:cxnChg chg="add del">
          <ac:chgData name="Maquet Alexandre" userId="0a15fd9d-a8a8-4526-a52a-9b8114c8ae2d" providerId="ADAL" clId="{7F707EE7-13F8-4C68-9F61-EF3691E3E5A8}" dt="2023-12-18T21:54:51.881" v="177" actId="26606"/>
          <ac:cxnSpMkLst>
            <pc:docMk/>
            <pc:sldMk cId="82257527" sldId="276"/>
            <ac:cxnSpMk id="9" creationId="{D1B787A8-0D67-4B7E-9B48-86BD906AB6B5}"/>
          </ac:cxnSpMkLst>
        </pc:cxnChg>
        <pc:cxnChg chg="add del">
          <ac:chgData name="Maquet Alexandre" userId="0a15fd9d-a8a8-4526-a52a-9b8114c8ae2d" providerId="ADAL" clId="{7F707EE7-13F8-4C68-9F61-EF3691E3E5A8}" dt="2023-12-18T21:55:03.866" v="186" actId="26606"/>
          <ac:cxnSpMkLst>
            <pc:docMk/>
            <pc:sldMk cId="82257527" sldId="276"/>
            <ac:cxnSpMk id="12" creationId="{56020367-4FD5-4596-8E10-C5F095CD8DBF}"/>
          </ac:cxnSpMkLst>
        </pc:cxnChg>
        <pc:cxnChg chg="add del">
          <ac:chgData name="Maquet Alexandre" userId="0a15fd9d-a8a8-4526-a52a-9b8114c8ae2d" providerId="ADAL" clId="{7F707EE7-13F8-4C68-9F61-EF3691E3E5A8}" dt="2023-12-18T21:54:51.881" v="177" actId="26606"/>
          <ac:cxnSpMkLst>
            <pc:docMk/>
            <pc:sldMk cId="82257527" sldId="276"/>
            <ac:cxnSpMk id="15" creationId="{56020367-4FD5-4596-8E10-C5F095CD8DBF}"/>
          </ac:cxnSpMkLst>
        </pc:cxnChg>
        <pc:cxnChg chg="add del">
          <ac:chgData name="Maquet Alexandre" userId="0a15fd9d-a8a8-4526-a52a-9b8114c8ae2d" providerId="ADAL" clId="{7F707EE7-13F8-4C68-9F61-EF3691E3E5A8}" dt="2023-12-18T21:55:00.060" v="181" actId="26606"/>
          <ac:cxnSpMkLst>
            <pc:docMk/>
            <pc:sldMk cId="82257527" sldId="276"/>
            <ac:cxnSpMk id="24" creationId="{D1B787A8-0D67-4B7E-9B48-86BD906AB6B5}"/>
          </ac:cxnSpMkLst>
        </pc:cxnChg>
        <pc:cxnChg chg="add del">
          <ac:chgData name="Maquet Alexandre" userId="0a15fd9d-a8a8-4526-a52a-9b8114c8ae2d" providerId="ADAL" clId="{7F707EE7-13F8-4C68-9F61-EF3691E3E5A8}" dt="2023-12-18T21:55:01.284" v="183" actId="26606"/>
          <ac:cxnSpMkLst>
            <pc:docMk/>
            <pc:sldMk cId="82257527" sldId="276"/>
            <ac:cxnSpMk id="30" creationId="{56020367-4FD5-4596-8E10-C5F095CD8DBF}"/>
          </ac:cxnSpMkLst>
        </pc:cxnChg>
        <pc:cxnChg chg="add del">
          <ac:chgData name="Maquet Alexandre" userId="0a15fd9d-a8a8-4526-a52a-9b8114c8ae2d" providerId="ADAL" clId="{7F707EE7-13F8-4C68-9F61-EF3691E3E5A8}" dt="2023-12-18T21:55:01.284" v="183" actId="26606"/>
          <ac:cxnSpMkLst>
            <pc:docMk/>
            <pc:sldMk cId="82257527" sldId="276"/>
            <ac:cxnSpMk id="31" creationId="{D1B787A8-0D67-4B7E-9B48-86BD906AB6B5}"/>
          </ac:cxnSpMkLst>
        </pc:cxnChg>
        <pc:cxnChg chg="add del">
          <ac:chgData name="Maquet Alexandre" userId="0a15fd9d-a8a8-4526-a52a-9b8114c8ae2d" providerId="ADAL" clId="{7F707EE7-13F8-4C68-9F61-EF3691E3E5A8}" dt="2023-12-18T21:55:03.793" v="185" actId="26606"/>
          <ac:cxnSpMkLst>
            <pc:docMk/>
            <pc:sldMk cId="82257527" sldId="276"/>
            <ac:cxnSpMk id="39" creationId="{D1B787A8-0D67-4B7E-9B48-86BD906AB6B5}"/>
          </ac:cxnSpMkLst>
        </pc:cxnChg>
        <pc:cxnChg chg="add del">
          <ac:chgData name="Maquet Alexandre" userId="0a15fd9d-a8a8-4526-a52a-9b8114c8ae2d" providerId="ADAL" clId="{7F707EE7-13F8-4C68-9F61-EF3691E3E5A8}" dt="2023-12-18T21:55:03.793" v="185" actId="26606"/>
          <ac:cxnSpMkLst>
            <pc:docMk/>
            <pc:sldMk cId="82257527" sldId="276"/>
            <ac:cxnSpMk id="43" creationId="{56020367-4FD5-4596-8E10-C5F095CD8DBF}"/>
          </ac:cxnSpMkLst>
        </pc:cxnChg>
        <pc:cxnChg chg="add">
          <ac:chgData name="Maquet Alexandre" userId="0a15fd9d-a8a8-4526-a52a-9b8114c8ae2d" providerId="ADAL" clId="{7F707EE7-13F8-4C68-9F61-EF3691E3E5A8}" dt="2023-12-18T21:55:03.866" v="186" actId="26606"/>
          <ac:cxnSpMkLst>
            <pc:docMk/>
            <pc:sldMk cId="82257527" sldId="276"/>
            <ac:cxnSpMk id="48" creationId="{D1B787A8-0D67-4B7E-9B48-86BD906AB6B5}"/>
          </ac:cxnSpMkLst>
        </pc:cxnChg>
        <pc:cxnChg chg="add">
          <ac:chgData name="Maquet Alexandre" userId="0a15fd9d-a8a8-4526-a52a-9b8114c8ae2d" providerId="ADAL" clId="{7F707EE7-13F8-4C68-9F61-EF3691E3E5A8}" dt="2023-12-18T21:55:03.866" v="186" actId="26606"/>
          <ac:cxnSpMkLst>
            <pc:docMk/>
            <pc:sldMk cId="82257527" sldId="276"/>
            <ac:cxnSpMk id="52" creationId="{56020367-4FD5-4596-8E10-C5F095CD8DBF}"/>
          </ac:cxnSpMkLst>
        </pc:cxnChg>
      </pc:sldChg>
      <pc:sldChg chg="new del">
        <pc:chgData name="Maquet Alexandre" userId="0a15fd9d-a8a8-4526-a52a-9b8114c8ae2d" providerId="ADAL" clId="{7F707EE7-13F8-4C68-9F61-EF3691E3E5A8}" dt="2023-12-18T21:54:37.317" v="162" actId="680"/>
        <pc:sldMkLst>
          <pc:docMk/>
          <pc:sldMk cId="492736514" sldId="276"/>
        </pc:sldMkLst>
      </pc:sldChg>
      <pc:sldChg chg="delSp add del setBg delDesignElem">
        <pc:chgData name="Maquet Alexandre" userId="0a15fd9d-a8a8-4526-a52a-9b8114c8ae2d" providerId="ADAL" clId="{7F707EE7-13F8-4C68-9F61-EF3691E3E5A8}" dt="2023-12-18T21:54:32.567" v="160" actId="47"/>
        <pc:sldMkLst>
          <pc:docMk/>
          <pc:sldMk cId="4030416067" sldId="276"/>
        </pc:sldMkLst>
        <pc:spChg chg="del">
          <ac:chgData name="Maquet Alexandre" userId="0a15fd9d-a8a8-4526-a52a-9b8114c8ae2d" providerId="ADAL" clId="{7F707EE7-13F8-4C68-9F61-EF3691E3E5A8}" dt="2023-12-18T21:54:30.136" v="159"/>
          <ac:spMkLst>
            <pc:docMk/>
            <pc:sldMk cId="4030416067" sldId="276"/>
            <ac:spMk id="31" creationId="{8F9CBE3F-79A8-4F8F-88D9-DAD03D0D281F}"/>
          </ac:spMkLst>
        </pc:spChg>
        <pc:spChg chg="del">
          <ac:chgData name="Maquet Alexandre" userId="0a15fd9d-a8a8-4526-a52a-9b8114c8ae2d" providerId="ADAL" clId="{7F707EE7-13F8-4C68-9F61-EF3691E3E5A8}" dt="2023-12-18T21:54:30.136" v="159"/>
          <ac:spMkLst>
            <pc:docMk/>
            <pc:sldMk cId="4030416067" sldId="276"/>
            <ac:spMk id="33" creationId="{508BEF50-7B1E-49A4-BC19-5F4F1D755E64}"/>
          </ac:spMkLst>
        </pc:spChg>
        <pc:spChg chg="del">
          <ac:chgData name="Maquet Alexandre" userId="0a15fd9d-a8a8-4526-a52a-9b8114c8ae2d" providerId="ADAL" clId="{7F707EE7-13F8-4C68-9F61-EF3691E3E5A8}" dt="2023-12-18T21:54:30.136" v="159"/>
          <ac:spMkLst>
            <pc:docMk/>
            <pc:sldMk cId="4030416067" sldId="276"/>
            <ac:spMk id="35" creationId="{C5CB530E-515E-412C-9DF1-5F8FFBD6F383}"/>
          </ac:spMkLst>
        </pc:spChg>
        <pc:spChg chg="del">
          <ac:chgData name="Maquet Alexandre" userId="0a15fd9d-a8a8-4526-a52a-9b8114c8ae2d" providerId="ADAL" clId="{7F707EE7-13F8-4C68-9F61-EF3691E3E5A8}" dt="2023-12-18T21:54:30.136" v="159"/>
          <ac:spMkLst>
            <pc:docMk/>
            <pc:sldMk cId="4030416067" sldId="276"/>
            <ac:spMk id="46" creationId="{AEA7509D-F04F-40CB-A0B3-EEF16499CC9F}"/>
          </ac:spMkLst>
        </pc:spChg>
        <pc:spChg chg="del">
          <ac:chgData name="Maquet Alexandre" userId="0a15fd9d-a8a8-4526-a52a-9b8114c8ae2d" providerId="ADAL" clId="{7F707EE7-13F8-4C68-9F61-EF3691E3E5A8}" dt="2023-12-18T21:54:30.136" v="159"/>
          <ac:spMkLst>
            <pc:docMk/>
            <pc:sldMk cId="4030416067" sldId="276"/>
            <ac:spMk id="47" creationId="{C39ADB8F-D187-49D7-BDCF-C1B6DC727068}"/>
          </ac:spMkLst>
        </pc:spChg>
        <pc:spChg chg="del">
          <ac:chgData name="Maquet Alexandre" userId="0a15fd9d-a8a8-4526-a52a-9b8114c8ae2d" providerId="ADAL" clId="{7F707EE7-13F8-4C68-9F61-EF3691E3E5A8}" dt="2023-12-18T21:54:30.136" v="159"/>
          <ac:spMkLst>
            <pc:docMk/>
            <pc:sldMk cId="4030416067" sldId="276"/>
            <ac:spMk id="48" creationId="{712D4376-A578-4FF1-94FC-245E7A6A489F}"/>
          </ac:spMkLst>
        </pc:spChg>
        <pc:spChg chg="del">
          <ac:chgData name="Maquet Alexandre" userId="0a15fd9d-a8a8-4526-a52a-9b8114c8ae2d" providerId="ADAL" clId="{7F707EE7-13F8-4C68-9F61-EF3691E3E5A8}" dt="2023-12-18T21:54:30.136" v="159"/>
          <ac:spMkLst>
            <pc:docMk/>
            <pc:sldMk cId="4030416067" sldId="276"/>
            <ac:spMk id="49" creationId="{3FBAD350-5664-4811-A208-657FB882D350}"/>
          </ac:spMkLst>
        </pc:spChg>
        <pc:cxnChg chg="del">
          <ac:chgData name="Maquet Alexandre" userId="0a15fd9d-a8a8-4526-a52a-9b8114c8ae2d" providerId="ADAL" clId="{7F707EE7-13F8-4C68-9F61-EF3691E3E5A8}" dt="2023-12-18T21:54:30.136" v="159"/>
          <ac:cxnSpMkLst>
            <pc:docMk/>
            <pc:sldMk cId="4030416067" sldId="276"/>
            <ac:cxnSpMk id="29" creationId="{D1B787A8-0D67-4B7E-9B48-86BD906AB6B5}"/>
          </ac:cxnSpMkLst>
        </pc:cxnChg>
        <pc:cxnChg chg="del">
          <ac:chgData name="Maquet Alexandre" userId="0a15fd9d-a8a8-4526-a52a-9b8114c8ae2d" providerId="ADAL" clId="{7F707EE7-13F8-4C68-9F61-EF3691E3E5A8}" dt="2023-12-18T21:54:30.136" v="159"/>
          <ac:cxnSpMkLst>
            <pc:docMk/>
            <pc:sldMk cId="4030416067" sldId="276"/>
            <ac:cxnSpMk id="45" creationId="{56020367-4FD5-4596-8E10-C5F095CD8DBF}"/>
          </ac:cxnSpMkLst>
        </pc:cxnChg>
      </pc:sldChg>
      <pc:sldChg chg="modSp mod modTransition">
        <pc:chgData name="Maquet Alexandre" userId="0a15fd9d-a8a8-4526-a52a-9b8114c8ae2d" providerId="ADAL" clId="{7F707EE7-13F8-4C68-9F61-EF3691E3E5A8}" dt="2023-12-19T00:07:06.744" v="2475" actId="14100"/>
        <pc:sldMkLst>
          <pc:docMk/>
          <pc:sldMk cId="339678035" sldId="277"/>
        </pc:sldMkLst>
        <pc:picChg chg="mod">
          <ac:chgData name="Maquet Alexandre" userId="0a15fd9d-a8a8-4526-a52a-9b8114c8ae2d" providerId="ADAL" clId="{7F707EE7-13F8-4C68-9F61-EF3691E3E5A8}" dt="2023-12-19T00:07:06.744" v="2475" actId="14100"/>
          <ac:picMkLst>
            <pc:docMk/>
            <pc:sldMk cId="339678035" sldId="277"/>
            <ac:picMk id="5" creationId="{9B1EBD4F-C971-18A0-C704-AB3E98F79D97}"/>
          </ac:picMkLst>
        </pc:picChg>
      </pc:sldChg>
      <pc:sldChg chg="new">
        <pc:chgData name="Maquet Alexandre" userId="0a15fd9d-a8a8-4526-a52a-9b8114c8ae2d" providerId="ADAL" clId="{7F707EE7-13F8-4C68-9F61-EF3691E3E5A8}" dt="2023-12-18T21:55:14.697" v="187" actId="680"/>
        <pc:sldMkLst>
          <pc:docMk/>
          <pc:sldMk cId="2970050320" sldId="277"/>
        </pc:sldMkLst>
      </pc:sldChg>
      <pc:sldChg chg="modTransition">
        <pc:chgData name="Maquet Alexandre" userId="0a15fd9d-a8a8-4526-a52a-9b8114c8ae2d" providerId="ADAL" clId="{7F707EE7-13F8-4C68-9F61-EF3691E3E5A8}" dt="2023-12-19T00:06:14.200" v="2471"/>
        <pc:sldMkLst>
          <pc:docMk/>
          <pc:sldMk cId="3083205190" sldId="278"/>
        </pc:sldMkLst>
      </pc:sldChg>
      <pc:sldChg chg="addSp delSp modSp add del mod modTransition modNotesTx">
        <pc:chgData name="Maquet Alexandre" userId="0a15fd9d-a8a8-4526-a52a-9b8114c8ae2d" providerId="ADAL" clId="{7F707EE7-13F8-4C68-9F61-EF3691E3E5A8}" dt="2023-12-19T00:06:14.200" v="2471"/>
        <pc:sldMkLst>
          <pc:docMk/>
          <pc:sldMk cId="46732905" sldId="279"/>
        </pc:sldMkLst>
        <pc:spChg chg="mod">
          <ac:chgData name="Maquet Alexandre" userId="0a15fd9d-a8a8-4526-a52a-9b8114c8ae2d" providerId="ADAL" clId="{7F707EE7-13F8-4C68-9F61-EF3691E3E5A8}" dt="2023-12-18T23:40:29.460" v="1482" actId="20577"/>
          <ac:spMkLst>
            <pc:docMk/>
            <pc:sldMk cId="46732905" sldId="279"/>
            <ac:spMk id="4" creationId="{B7721464-00EA-8E15-AA1D-62F72B42E5DD}"/>
          </ac:spMkLst>
        </pc:spChg>
        <pc:spChg chg="mod">
          <ac:chgData name="Maquet Alexandre" userId="0a15fd9d-a8a8-4526-a52a-9b8114c8ae2d" providerId="ADAL" clId="{7F707EE7-13F8-4C68-9F61-EF3691E3E5A8}" dt="2023-12-18T23:44:06.767" v="1979" actId="313"/>
          <ac:spMkLst>
            <pc:docMk/>
            <pc:sldMk cId="46732905" sldId="279"/>
            <ac:spMk id="5" creationId="{DCD2D596-65F2-2180-9037-F9C5C106E48C}"/>
          </ac:spMkLst>
        </pc:spChg>
        <pc:spChg chg="add del mod">
          <ac:chgData name="Maquet Alexandre" userId="0a15fd9d-a8a8-4526-a52a-9b8114c8ae2d" providerId="ADAL" clId="{7F707EE7-13F8-4C68-9F61-EF3691E3E5A8}" dt="2023-12-18T23:41:18.134" v="1497" actId="478"/>
          <ac:spMkLst>
            <pc:docMk/>
            <pc:sldMk cId="46732905" sldId="279"/>
            <ac:spMk id="6" creationId="{C2DF5A26-BC43-8B57-D5C5-E80C9ECA2630}"/>
          </ac:spMkLst>
        </pc:spChg>
        <pc:spChg chg="add del mod">
          <ac:chgData name="Maquet Alexandre" userId="0a15fd9d-a8a8-4526-a52a-9b8114c8ae2d" providerId="ADAL" clId="{7F707EE7-13F8-4C68-9F61-EF3691E3E5A8}" dt="2023-12-18T23:41:16.768" v="1496" actId="478"/>
          <ac:spMkLst>
            <pc:docMk/>
            <pc:sldMk cId="46732905" sldId="279"/>
            <ac:spMk id="7" creationId="{219296DA-0138-F525-F273-E97AD06E1B9E}"/>
          </ac:spMkLst>
        </pc:spChg>
      </pc:sldChg>
    </pc:docChg>
  </pc:docChgLst>
  <pc:docChgLst>
    <pc:chgData name="Utilisateur invité" userId="S::urn:spo:anon#044ded5c4a6cee25adaf0b047354626d60be7f33c777be756549e0ee82ddb267::" providerId="AD" clId="Web-{F501CDF2-0C43-4C5D-4E82-4EE3BEF12E55}"/>
    <pc:docChg chg="modSld">
      <pc:chgData name="Utilisateur invité" userId="S::urn:spo:anon#044ded5c4a6cee25adaf0b047354626d60be7f33c777be756549e0ee82ddb267::" providerId="AD" clId="Web-{F501CDF2-0C43-4C5D-4E82-4EE3BEF12E55}" dt="2023-12-18T18:23:37.093" v="105" actId="20577"/>
      <pc:docMkLst>
        <pc:docMk/>
      </pc:docMkLst>
      <pc:sldChg chg="modSp">
        <pc:chgData name="Utilisateur invité" userId="S::urn:spo:anon#044ded5c4a6cee25adaf0b047354626d60be7f33c777be756549e0ee82ddb267::" providerId="AD" clId="Web-{F501CDF2-0C43-4C5D-4E82-4EE3BEF12E55}" dt="2023-12-18T18:23:37.093" v="105" actId="20577"/>
        <pc:sldMkLst>
          <pc:docMk/>
          <pc:sldMk cId="636205268" sldId="257"/>
        </pc:sldMkLst>
        <pc:spChg chg="mod">
          <ac:chgData name="Utilisateur invité" userId="S::urn:spo:anon#044ded5c4a6cee25adaf0b047354626d60be7f33c777be756549e0ee82ddb267::" providerId="AD" clId="Web-{F501CDF2-0C43-4C5D-4E82-4EE3BEF12E55}" dt="2023-12-18T18:23:37.093" v="105" actId="20577"/>
          <ac:spMkLst>
            <pc:docMk/>
            <pc:sldMk cId="636205268" sldId="257"/>
            <ac:spMk id="3" creationId="{27D7AD4D-4151-5279-0CF3-7FD7C4DFC218}"/>
          </ac:spMkLst>
        </pc:spChg>
      </pc:sldChg>
    </pc:docChg>
  </pc:docChgLst>
  <pc:docChgLst>
    <pc:chgData name="Utilisateur invité" userId="S::urn:spo:anon#044ded5c4a6cee25adaf0b047354626d60be7f33c777be756549e0ee82ddb267::" providerId="AD" clId="Web-{D8AE6DB7-5BF9-EFC8-13E4-0803631EAEEC}"/>
    <pc:docChg chg="addSld delSld modSld sldOrd">
      <pc:chgData name="Utilisateur invité" userId="S::urn:spo:anon#044ded5c4a6cee25adaf0b047354626d60be7f33c777be756549e0ee82ddb267::" providerId="AD" clId="Web-{D8AE6DB7-5BF9-EFC8-13E4-0803631EAEEC}" dt="2023-12-18T22:54:26.738" v="446"/>
      <pc:docMkLst>
        <pc:docMk/>
      </pc:docMkLst>
      <pc:sldChg chg="modSp addAnim delAnim modNotes">
        <pc:chgData name="Utilisateur invité" userId="S::urn:spo:anon#044ded5c4a6cee25adaf0b047354626d60be7f33c777be756549e0ee82ddb267::" providerId="AD" clId="Web-{D8AE6DB7-5BF9-EFC8-13E4-0803631EAEEC}" dt="2023-12-18T22:24:57.100" v="435"/>
        <pc:sldMkLst>
          <pc:docMk/>
          <pc:sldMk cId="4246289115" sldId="263"/>
        </pc:sldMkLst>
        <pc:spChg chg="mod">
          <ac:chgData name="Utilisateur invité" userId="S::urn:spo:anon#044ded5c4a6cee25adaf0b047354626d60be7f33c777be756549e0ee82ddb267::" providerId="AD" clId="Web-{D8AE6DB7-5BF9-EFC8-13E4-0803631EAEEC}" dt="2023-12-18T22:24:47.460" v="432" actId="20577"/>
          <ac:spMkLst>
            <pc:docMk/>
            <pc:sldMk cId="4246289115" sldId="263"/>
            <ac:spMk id="2" creationId="{4445D0C1-87BF-275A-1023-B5AE836E8C99}"/>
          </ac:spMkLst>
        </pc:spChg>
      </pc:sldChg>
      <pc:sldChg chg="add del replId">
        <pc:chgData name="Utilisateur invité" userId="S::urn:spo:anon#044ded5c4a6cee25adaf0b047354626d60be7f33c777be756549e0ee82ddb267::" providerId="AD" clId="Web-{D8AE6DB7-5BF9-EFC8-13E4-0803631EAEEC}" dt="2023-12-18T21:11:41.340" v="31"/>
        <pc:sldMkLst>
          <pc:docMk/>
          <pc:sldMk cId="1712529340" sldId="267"/>
        </pc:sldMkLst>
      </pc:sldChg>
      <pc:sldChg chg="modSp new del">
        <pc:chgData name="Utilisateur invité" userId="S::urn:spo:anon#044ded5c4a6cee25adaf0b047354626d60be7f33c777be756549e0ee82ddb267::" providerId="AD" clId="Web-{D8AE6DB7-5BF9-EFC8-13E4-0803631EAEEC}" dt="2023-12-18T22:06:59.321" v="268"/>
        <pc:sldMkLst>
          <pc:docMk/>
          <pc:sldMk cId="3785397284" sldId="267"/>
        </pc:sldMkLst>
        <pc:spChg chg="mod">
          <ac:chgData name="Utilisateur invité" userId="S::urn:spo:anon#044ded5c4a6cee25adaf0b047354626d60be7f33c777be756549e0ee82ddb267::" providerId="AD" clId="Web-{D8AE6DB7-5BF9-EFC8-13E4-0803631EAEEC}" dt="2023-12-18T21:53:19.107" v="37" actId="20577"/>
          <ac:spMkLst>
            <pc:docMk/>
            <pc:sldMk cId="3785397284" sldId="267"/>
            <ac:spMk id="2" creationId="{24690367-59B5-1CEF-A855-897C3F85784D}"/>
          </ac:spMkLst>
        </pc:spChg>
        <pc:spChg chg="mod">
          <ac:chgData name="Utilisateur invité" userId="S::urn:spo:anon#044ded5c4a6cee25adaf0b047354626d60be7f33c777be756549e0ee82ddb267::" providerId="AD" clId="Web-{D8AE6DB7-5BF9-EFC8-13E4-0803631EAEEC}" dt="2023-12-18T22:03:53.756" v="243" actId="20577"/>
          <ac:spMkLst>
            <pc:docMk/>
            <pc:sldMk cId="3785397284" sldId="267"/>
            <ac:spMk id="3" creationId="{74DF581F-25F0-3131-C614-53C3B0BB9CD2}"/>
          </ac:spMkLst>
        </pc:spChg>
      </pc:sldChg>
      <pc:sldChg chg="modSp new add del ord modNotes">
        <pc:chgData name="Utilisateur invité" userId="S::urn:spo:anon#044ded5c4a6cee25adaf0b047354626d60be7f33c777be756549e0ee82ddb267::" providerId="AD" clId="Web-{D8AE6DB7-5BF9-EFC8-13E4-0803631EAEEC}" dt="2023-12-18T22:19:34.596" v="362"/>
        <pc:sldMkLst>
          <pc:docMk/>
          <pc:sldMk cId="1007677317" sldId="274"/>
        </pc:sldMkLst>
        <pc:spChg chg="mod">
          <ac:chgData name="Utilisateur invité" userId="S::urn:spo:anon#044ded5c4a6cee25adaf0b047354626d60be7f33c777be756549e0ee82ddb267::" providerId="AD" clId="Web-{D8AE6DB7-5BF9-EFC8-13E4-0803631EAEEC}" dt="2023-12-18T21:55:30.124" v="44" actId="20577"/>
          <ac:spMkLst>
            <pc:docMk/>
            <pc:sldMk cId="1007677317" sldId="274"/>
            <ac:spMk id="2" creationId="{8AB1F3DE-795E-B942-1E6B-E72396B1ED19}"/>
          </ac:spMkLst>
        </pc:spChg>
        <pc:spChg chg="mod">
          <ac:chgData name="Utilisateur invité" userId="S::urn:spo:anon#044ded5c4a6cee25adaf0b047354626d60be7f33c777be756549e0ee82ddb267::" providerId="AD" clId="Web-{D8AE6DB7-5BF9-EFC8-13E4-0803631EAEEC}" dt="2023-12-18T21:59:52.378" v="67" actId="20577"/>
          <ac:spMkLst>
            <pc:docMk/>
            <pc:sldMk cId="1007677317" sldId="274"/>
            <ac:spMk id="3" creationId="{C51D4DE3-FB3C-2747-EF5C-4EA02CA849BA}"/>
          </ac:spMkLst>
        </pc:spChg>
      </pc:sldChg>
      <pc:sldChg chg="modNotes">
        <pc:chgData name="Utilisateur invité" userId="S::urn:spo:anon#044ded5c4a6cee25adaf0b047354626d60be7f33c777be756549e0ee82ddb267::" providerId="AD" clId="Web-{D8AE6DB7-5BF9-EFC8-13E4-0803631EAEEC}" dt="2023-12-18T22:20:51.472" v="403"/>
        <pc:sldMkLst>
          <pc:docMk/>
          <pc:sldMk cId="82257527" sldId="276"/>
        </pc:sldMkLst>
      </pc:sldChg>
      <pc:sldChg chg="del">
        <pc:chgData name="Utilisateur invité" userId="S::urn:spo:anon#044ded5c4a6cee25adaf0b047354626d60be7f33c777be756549e0ee82ddb267::" providerId="AD" clId="Web-{D8AE6DB7-5BF9-EFC8-13E4-0803631EAEEC}" dt="2023-12-18T22:20:52.425" v="404"/>
        <pc:sldMkLst>
          <pc:docMk/>
          <pc:sldMk cId="2970050320" sldId="277"/>
        </pc:sldMkLst>
      </pc:sldChg>
      <pc:sldChg chg="addSp modSp new">
        <pc:chgData name="Utilisateur invité" userId="S::urn:spo:anon#044ded5c4a6cee25adaf0b047354626d60be7f33c777be756549e0ee82ddb267::" providerId="AD" clId="Web-{D8AE6DB7-5BF9-EFC8-13E4-0803631EAEEC}" dt="2023-12-18T22:52:24.657" v="437"/>
        <pc:sldMkLst>
          <pc:docMk/>
          <pc:sldMk cId="3083205190" sldId="277"/>
        </pc:sldMkLst>
        <pc:picChg chg="add mod">
          <ac:chgData name="Utilisateur invité" userId="S::urn:spo:anon#044ded5c4a6cee25adaf0b047354626d60be7f33c777be756549e0ee82ddb267::" providerId="AD" clId="Web-{D8AE6DB7-5BF9-EFC8-13E4-0803631EAEEC}" dt="2023-12-18T22:52:24.657" v="437"/>
          <ac:picMkLst>
            <pc:docMk/>
            <pc:sldMk cId="3083205190" sldId="277"/>
            <ac:picMk id="2" creationId="{FDC99305-9BBE-C10E-F59B-5AB4B6766E1D}"/>
          </ac:picMkLst>
        </pc:picChg>
      </pc:sldChg>
      <pc:sldChg chg="addSp delSp modSp">
        <pc:chgData name="Utilisateur invité" userId="S::urn:spo:anon#044ded5c4a6cee25adaf0b047354626d60be7f33c777be756549e0ee82ddb267::" providerId="AD" clId="Web-{D8AE6DB7-5BF9-EFC8-13E4-0803631EAEEC}" dt="2023-12-18T22:54:26.738" v="446"/>
        <pc:sldMkLst>
          <pc:docMk/>
          <pc:sldMk cId="3083205190" sldId="278"/>
        </pc:sldMkLst>
        <pc:picChg chg="del mod">
          <ac:chgData name="Utilisateur invité" userId="S::urn:spo:anon#044ded5c4a6cee25adaf0b047354626d60be7f33c777be756549e0ee82ddb267::" providerId="AD" clId="Web-{D8AE6DB7-5BF9-EFC8-13E4-0803631EAEEC}" dt="2023-12-18T22:54:25.925" v="445"/>
          <ac:picMkLst>
            <pc:docMk/>
            <pc:sldMk cId="3083205190" sldId="278"/>
            <ac:picMk id="2" creationId="{FDC99305-9BBE-C10E-F59B-5AB4B6766E1D}"/>
          </ac:picMkLst>
        </pc:picChg>
        <pc:picChg chg="add mod">
          <ac:chgData name="Utilisateur invité" userId="S::urn:spo:anon#044ded5c4a6cee25adaf0b047354626d60be7f33c777be756549e0ee82ddb267::" providerId="AD" clId="Web-{D8AE6DB7-5BF9-EFC8-13E4-0803631EAEEC}" dt="2023-12-18T22:54:26.738" v="446"/>
          <ac:picMkLst>
            <pc:docMk/>
            <pc:sldMk cId="3083205190" sldId="278"/>
            <ac:picMk id="3" creationId="{EF5AAD10-23E4-E017-3586-15C6A9FE2C82}"/>
          </ac:picMkLst>
        </pc:picChg>
      </pc:sldChg>
      <pc:sldChg chg="modSp add del replId modNotes">
        <pc:chgData name="Utilisateur invité" userId="S::urn:spo:anon#044ded5c4a6cee25adaf0b047354626d60be7f33c777be756549e0ee82ddb267::" providerId="AD" clId="Web-{D8AE6DB7-5BF9-EFC8-13E4-0803631EAEEC}" dt="2023-12-18T22:03:26.990" v="241"/>
        <pc:sldMkLst>
          <pc:docMk/>
          <pc:sldMk cId="3345643459" sldId="278"/>
        </pc:sldMkLst>
        <pc:spChg chg="mod">
          <ac:chgData name="Utilisateur invité" userId="S::urn:spo:anon#044ded5c4a6cee25adaf0b047354626d60be7f33c777be756549e0ee82ddb267::" providerId="AD" clId="Web-{D8AE6DB7-5BF9-EFC8-13E4-0803631EAEEC}" dt="2023-12-18T22:00:54.691" v="88" actId="14100"/>
          <ac:spMkLst>
            <pc:docMk/>
            <pc:sldMk cId="3345643459" sldId="278"/>
            <ac:spMk id="2" creationId="{04E47038-1F46-F41E-5F7C-0D56A8DFFF38}"/>
          </ac:spMkLst>
        </pc:spChg>
        <pc:spChg chg="mod">
          <ac:chgData name="Utilisateur invité" userId="S::urn:spo:anon#044ded5c4a6cee25adaf0b047354626d60be7f33c777be756549e0ee82ddb267::" providerId="AD" clId="Web-{D8AE6DB7-5BF9-EFC8-13E4-0803631EAEEC}" dt="2023-12-18T22:01:11.910" v="93" actId="20577"/>
          <ac:spMkLst>
            <pc:docMk/>
            <pc:sldMk cId="3345643459" sldId="278"/>
            <ac:spMk id="3" creationId="{CD459FF9-2B89-178D-277F-CA32003100EF}"/>
          </ac:spMkLst>
        </pc:spChg>
      </pc:sldChg>
      <pc:sldChg chg="modSp new del modNotes">
        <pc:chgData name="Utilisateur invité" userId="S::urn:spo:anon#044ded5c4a6cee25adaf0b047354626d60be7f33c777be756549e0ee82ddb267::" providerId="AD" clId="Web-{D8AE6DB7-5BF9-EFC8-13E4-0803631EAEEC}" dt="2023-12-18T22:07:01.321" v="269"/>
        <pc:sldMkLst>
          <pc:docMk/>
          <pc:sldMk cId="2733188525" sldId="279"/>
        </pc:sldMkLst>
        <pc:spChg chg="mod">
          <ac:chgData name="Utilisateur invité" userId="S::urn:spo:anon#044ded5c4a6cee25adaf0b047354626d60be7f33c777be756549e0ee82ddb267::" providerId="AD" clId="Web-{D8AE6DB7-5BF9-EFC8-13E4-0803631EAEEC}" dt="2023-12-18T22:02:07.676" v="207" actId="20577"/>
          <ac:spMkLst>
            <pc:docMk/>
            <pc:sldMk cId="2733188525" sldId="279"/>
            <ac:spMk id="2" creationId="{30A267C1-54EC-D8C6-2E7B-00583FF4BE82}"/>
          </ac:spMkLst>
        </pc:spChg>
        <pc:spChg chg="mod">
          <ac:chgData name="Utilisateur invité" userId="S::urn:spo:anon#044ded5c4a6cee25adaf0b047354626d60be7f33c777be756549e0ee82ddb267::" providerId="AD" clId="Web-{D8AE6DB7-5BF9-EFC8-13E4-0803631EAEEC}" dt="2023-12-18T22:01:17.035" v="100" actId="20577"/>
          <ac:spMkLst>
            <pc:docMk/>
            <pc:sldMk cId="2733188525" sldId="279"/>
            <ac:spMk id="3" creationId="{38EF2447-7C2A-5C4F-EE00-4B970E2E40AF}"/>
          </ac:spMkLst>
        </pc:spChg>
        <pc:spChg chg="mod">
          <ac:chgData name="Utilisateur invité" userId="S::urn:spo:anon#044ded5c4a6cee25adaf0b047354626d60be7f33c777be756549e0ee82ddb267::" providerId="AD" clId="Web-{D8AE6DB7-5BF9-EFC8-13E4-0803631EAEEC}" dt="2023-12-18T22:01:14.566" v="95" actId="20577"/>
          <ac:spMkLst>
            <pc:docMk/>
            <pc:sldMk cId="2733188525" sldId="279"/>
            <ac:spMk id="4" creationId="{542F65D4-831F-C93C-1DA4-0A30821B9B71}"/>
          </ac:spMkLst>
        </pc:spChg>
        <pc:spChg chg="mod">
          <ac:chgData name="Utilisateur invité" userId="S::urn:spo:anon#044ded5c4a6cee25adaf0b047354626d60be7f33c777be756549e0ee82ddb267::" providerId="AD" clId="Web-{D8AE6DB7-5BF9-EFC8-13E4-0803631EAEEC}" dt="2023-12-18T22:02:06.973" v="196" actId="20577"/>
          <ac:spMkLst>
            <pc:docMk/>
            <pc:sldMk cId="2733188525" sldId="279"/>
            <ac:spMk id="5" creationId="{C6C907DC-58C3-B126-6BA1-EE4ACFAAC951}"/>
          </ac:spMkLst>
        </pc:spChg>
        <pc:spChg chg="mod">
          <ac:chgData name="Utilisateur invité" userId="S::urn:spo:anon#044ded5c4a6cee25adaf0b047354626d60be7f33c777be756549e0ee82ddb267::" providerId="AD" clId="Web-{D8AE6DB7-5BF9-EFC8-13E4-0803631EAEEC}" dt="2023-12-18T22:02:10.567" v="238" actId="20577"/>
          <ac:spMkLst>
            <pc:docMk/>
            <pc:sldMk cId="2733188525" sldId="279"/>
            <ac:spMk id="6" creationId="{8C294D58-4C69-8340-45C2-C0D98AD3067D}"/>
          </ac:spMkLst>
        </pc:spChg>
      </pc:sldChg>
      <pc:sldChg chg="addSp delSp modSp new del mod setBg">
        <pc:chgData name="Utilisateur invité" userId="S::urn:spo:anon#044ded5c4a6cee25adaf0b047354626d60be7f33c777be756549e0ee82ddb267::" providerId="AD" clId="Web-{D8AE6DB7-5BF9-EFC8-13E4-0803631EAEEC}" dt="2023-12-18T22:17:25.813" v="359"/>
        <pc:sldMkLst>
          <pc:docMk/>
          <pc:sldMk cId="2536516728" sldId="280"/>
        </pc:sldMkLst>
        <pc:spChg chg="add del mod">
          <ac:chgData name="Utilisateur invité" userId="S::urn:spo:anon#044ded5c4a6cee25adaf0b047354626d60be7f33c777be756549e0ee82ddb267::" providerId="AD" clId="Web-{D8AE6DB7-5BF9-EFC8-13E4-0803631EAEEC}" dt="2023-12-18T22:16:50.688" v="344"/>
          <ac:spMkLst>
            <pc:docMk/>
            <pc:sldMk cId="2536516728" sldId="280"/>
            <ac:spMk id="5" creationId="{FE1854EB-7E53-2A32-99DD-D65A8AE77D20}"/>
          </ac:spMkLst>
        </pc:spChg>
        <pc:spChg chg="add del mod">
          <ac:chgData name="Utilisateur invité" userId="S::urn:spo:anon#044ded5c4a6cee25adaf0b047354626d60be7f33c777be756549e0ee82ddb267::" providerId="AD" clId="Web-{D8AE6DB7-5BF9-EFC8-13E4-0803631EAEEC}" dt="2023-12-18T22:16:46.125" v="330"/>
          <ac:spMkLst>
            <pc:docMk/>
            <pc:sldMk cId="2536516728" sldId="280"/>
            <ac:spMk id="7" creationId="{16BB0442-125C-3A10-9376-16347C88726B}"/>
          </ac:spMkLst>
        </pc:spChg>
        <pc:spChg chg="add del mod">
          <ac:chgData name="Utilisateur invité" userId="S::urn:spo:anon#044ded5c4a6cee25adaf0b047354626d60be7f33c777be756549e0ee82ddb267::" providerId="AD" clId="Web-{D8AE6DB7-5BF9-EFC8-13E4-0803631EAEEC}" dt="2023-12-18T22:16:40.188" v="319"/>
          <ac:spMkLst>
            <pc:docMk/>
            <pc:sldMk cId="2536516728" sldId="280"/>
            <ac:spMk id="8" creationId="{35203DF4-8017-07ED-26A7-48386C92D6BA}"/>
          </ac:spMkLst>
        </pc:spChg>
        <pc:spChg chg="add">
          <ac:chgData name="Utilisateur invité" userId="S::urn:spo:anon#044ded5c4a6cee25adaf0b047354626d60be7f33c777be756549e0ee82ddb267::" providerId="AD" clId="Web-{D8AE6DB7-5BF9-EFC8-13E4-0803631EAEEC}" dt="2023-12-18T22:06:32.242" v="262"/>
          <ac:spMkLst>
            <pc:docMk/>
            <pc:sldMk cId="2536516728" sldId="280"/>
            <ac:spMk id="9" creationId="{C96C8BAF-68F3-4B78-B238-35DF5D86560D}"/>
          </ac:spMkLst>
        </pc:spChg>
        <pc:grpChg chg="add">
          <ac:chgData name="Utilisateur invité" userId="S::urn:spo:anon#044ded5c4a6cee25adaf0b047354626d60be7f33c777be756549e0ee82ddb267::" providerId="AD" clId="Web-{D8AE6DB7-5BF9-EFC8-13E4-0803631EAEEC}" dt="2023-12-18T22:06:32.242" v="262"/>
          <ac:grpSpMkLst>
            <pc:docMk/>
            <pc:sldMk cId="2536516728" sldId="280"/>
            <ac:grpSpMk id="11" creationId="{4F4CD6D0-5A87-4BA2-A13A-0E40511C3CFA}"/>
          </ac:grpSpMkLst>
        </pc:grpChg>
        <pc:grpChg chg="add">
          <ac:chgData name="Utilisateur invité" userId="S::urn:spo:anon#044ded5c4a6cee25adaf0b047354626d60be7f33c777be756549e0ee82ddb267::" providerId="AD" clId="Web-{D8AE6DB7-5BF9-EFC8-13E4-0803631EAEEC}" dt="2023-12-18T22:06:32.242" v="262"/>
          <ac:grpSpMkLst>
            <pc:docMk/>
            <pc:sldMk cId="2536516728" sldId="280"/>
            <ac:grpSpMk id="15" creationId="{E9537076-EF48-4F72-9164-FD8260D550AC}"/>
          </ac:grpSpMkLst>
        </pc:grpChg>
        <pc:grpChg chg="add">
          <ac:chgData name="Utilisateur invité" userId="S::urn:spo:anon#044ded5c4a6cee25adaf0b047354626d60be7f33c777be756549e0ee82ddb267::" providerId="AD" clId="Web-{D8AE6DB7-5BF9-EFC8-13E4-0803631EAEEC}" dt="2023-12-18T22:06:32.242" v="262"/>
          <ac:grpSpMkLst>
            <pc:docMk/>
            <pc:sldMk cId="2536516728" sldId="280"/>
            <ac:grpSpMk id="19" creationId="{6EFC3492-86BD-4D75-B5B4-C2DBFE0BD106}"/>
          </ac:grpSpMkLst>
        </pc:grpChg>
        <pc:picChg chg="add del mod">
          <ac:chgData name="Utilisateur invité" userId="S::urn:spo:anon#044ded5c4a6cee25adaf0b047354626d60be7f33c777be756549e0ee82ddb267::" providerId="AD" clId="Web-{D8AE6DB7-5BF9-EFC8-13E4-0803631EAEEC}" dt="2023-12-18T22:17:12.641" v="351"/>
          <ac:picMkLst>
            <pc:docMk/>
            <pc:sldMk cId="2536516728" sldId="280"/>
            <ac:picMk id="2" creationId="{380BAB53-A2FD-D9DD-F759-5C64597D7530}"/>
          </ac:picMkLst>
        </pc:picChg>
        <pc:picChg chg="add del mod">
          <ac:chgData name="Utilisateur invité" userId="S::urn:spo:anon#044ded5c4a6cee25adaf0b047354626d60be7f33c777be756549e0ee82ddb267::" providerId="AD" clId="Web-{D8AE6DB7-5BF9-EFC8-13E4-0803631EAEEC}" dt="2023-12-18T22:17:24.001" v="358"/>
          <ac:picMkLst>
            <pc:docMk/>
            <pc:sldMk cId="2536516728" sldId="280"/>
            <ac:picMk id="3" creationId="{7974B346-11DA-129D-6029-A40BF8F0481C}"/>
          </ac:picMkLst>
        </pc:picChg>
        <pc:picChg chg="add del mod ord">
          <ac:chgData name="Utilisateur invité" userId="S::urn:spo:anon#044ded5c4a6cee25adaf0b047354626d60be7f33c777be756549e0ee82ddb267::" providerId="AD" clId="Web-{D8AE6DB7-5BF9-EFC8-13E4-0803631EAEEC}" dt="2023-12-18T22:17:16.079" v="353"/>
          <ac:picMkLst>
            <pc:docMk/>
            <pc:sldMk cId="2536516728" sldId="280"/>
            <ac:picMk id="4" creationId="{5D6F3AFC-D00F-F369-AB23-0168CF1FFD23}"/>
          </ac:picMkLst>
        </pc:picChg>
        <pc:picChg chg="add del mod">
          <ac:chgData name="Utilisateur invité" userId="S::urn:spo:anon#044ded5c4a6cee25adaf0b047354626d60be7f33c777be756549e0ee82ddb267::" providerId="AD" clId="Web-{D8AE6DB7-5BF9-EFC8-13E4-0803631EAEEC}" dt="2023-12-18T22:16:47.047" v="331"/>
          <ac:picMkLst>
            <pc:docMk/>
            <pc:sldMk cId="2536516728" sldId="280"/>
            <ac:picMk id="6" creationId="{48B9CA7B-7257-1905-2C0E-AD1E7737BB31}"/>
          </ac:picMkLst>
        </pc:picChg>
      </pc:sldChg>
      <pc:sldChg chg="addSp modSp new del">
        <pc:chgData name="Utilisateur invité" userId="S::urn:spo:anon#044ded5c4a6cee25adaf0b047354626d60be7f33c777be756549e0ee82ddb267::" providerId="AD" clId="Web-{D8AE6DB7-5BF9-EFC8-13E4-0803631EAEEC}" dt="2023-12-18T22:21:03.426" v="405"/>
        <pc:sldMkLst>
          <pc:docMk/>
          <pc:sldMk cId="1265168600" sldId="281"/>
        </pc:sldMkLst>
        <pc:picChg chg="add mod">
          <ac:chgData name="Utilisateur invité" userId="S::urn:spo:anon#044ded5c4a6cee25adaf0b047354626d60be7f33c777be756549e0ee82ddb267::" providerId="AD" clId="Web-{D8AE6DB7-5BF9-EFC8-13E4-0803631EAEEC}" dt="2023-12-18T22:19:30.268" v="361" actId="1076"/>
          <ac:picMkLst>
            <pc:docMk/>
            <pc:sldMk cId="1265168600" sldId="281"/>
            <ac:picMk id="2" creationId="{17404835-4B04-188E-FD8E-6DD4B2A45253}"/>
          </ac:picMkLst>
        </pc:picChg>
        <pc:picChg chg="add mod">
          <ac:chgData name="Utilisateur invité" userId="S::urn:spo:anon#044ded5c4a6cee25adaf0b047354626d60be7f33c777be756549e0ee82ddb267::" providerId="AD" clId="Web-{D8AE6DB7-5BF9-EFC8-13E4-0803631EAEEC}" dt="2023-12-18T22:19:28.596" v="360" actId="1076"/>
          <ac:picMkLst>
            <pc:docMk/>
            <pc:sldMk cId="1265168600" sldId="281"/>
            <ac:picMk id="3" creationId="{1CC7D3BC-CF2B-240D-94A4-6196BFD6200C}"/>
          </ac:picMkLst>
        </pc:picChg>
      </pc:sldChg>
      <pc:sldChg chg="modSp new del ord modNotes">
        <pc:chgData name="Utilisateur invité" userId="S::urn:spo:anon#044ded5c4a6cee25adaf0b047354626d60be7f33c777be756549e0ee82ddb267::" providerId="AD" clId="Web-{D8AE6DB7-5BF9-EFC8-13E4-0803631EAEEC}" dt="2023-12-18T22:24:54.350" v="434"/>
        <pc:sldMkLst>
          <pc:docMk/>
          <pc:sldMk cId="310752052" sldId="282"/>
        </pc:sldMkLst>
        <pc:spChg chg="mod">
          <ac:chgData name="Utilisateur invité" userId="S::urn:spo:anon#044ded5c4a6cee25adaf0b047354626d60be7f33c777be756549e0ee82ddb267::" providerId="AD" clId="Web-{D8AE6DB7-5BF9-EFC8-13E4-0803631EAEEC}" dt="2023-12-18T22:21:50.035" v="414" actId="20577"/>
          <ac:spMkLst>
            <pc:docMk/>
            <pc:sldMk cId="310752052" sldId="282"/>
            <ac:spMk id="2" creationId="{FF93A298-BC3E-21C5-DBD5-C83C9ED4F736}"/>
          </ac:spMkLst>
        </pc:spChg>
      </pc:sldChg>
      <pc:sldChg chg="new del">
        <pc:chgData name="Utilisateur invité" userId="S::urn:spo:anon#044ded5c4a6cee25adaf0b047354626d60be7f33c777be756549e0ee82ddb267::" providerId="AD" clId="Web-{D8AE6DB7-5BF9-EFC8-13E4-0803631EAEEC}" dt="2023-12-18T22:19:41.690" v="364"/>
        <pc:sldMkLst>
          <pc:docMk/>
          <pc:sldMk cId="2392387412" sldId="282"/>
        </pc:sldMkLst>
      </pc:sldChg>
      <pc:sldChg chg="new del">
        <pc:chgData name="Utilisateur invité" userId="S::urn:spo:anon#044ded5c4a6cee25adaf0b047354626d60be7f33c777be756549e0ee82ddb267::" providerId="AD" clId="Web-{D8AE6DB7-5BF9-EFC8-13E4-0803631EAEEC}" dt="2023-12-18T22:19:46.503" v="366"/>
        <pc:sldMkLst>
          <pc:docMk/>
          <pc:sldMk cId="2677820800" sldId="282"/>
        </pc:sldMkLst>
      </pc:sldChg>
    </pc:docChg>
  </pc:docChgLst>
  <pc:docChgLst>
    <pc:chgData name="Oguey Stéphane" userId="5c1b59c3-3c7c-43bc-acea-0d33c71058d3" providerId="ADAL" clId="{5FE89360-9C79-47AD-8F5B-4A847821E763}"/>
    <pc:docChg chg="undo custSel addSld delSld modSld sldOrd">
      <pc:chgData name="Oguey Stéphane" userId="5c1b59c3-3c7c-43bc-acea-0d33c71058d3" providerId="ADAL" clId="{5FE89360-9C79-47AD-8F5B-4A847821E763}" dt="2023-12-19T07:34:19.711" v="776" actId="1076"/>
      <pc:docMkLst>
        <pc:docMk/>
      </pc:docMkLst>
      <pc:sldChg chg="addSp delSp modSp mod addAnim">
        <pc:chgData name="Oguey Stéphane" userId="5c1b59c3-3c7c-43bc-acea-0d33c71058d3" providerId="ADAL" clId="{5FE89360-9C79-47AD-8F5B-4A847821E763}" dt="2023-12-18T18:15:13.281" v="12"/>
        <pc:sldMkLst>
          <pc:docMk/>
          <pc:sldMk cId="4182701979" sldId="256"/>
        </pc:sldMkLst>
        <pc:spChg chg="mod">
          <ac:chgData name="Oguey Stéphane" userId="5c1b59c3-3c7c-43bc-acea-0d33c71058d3" providerId="ADAL" clId="{5FE89360-9C79-47AD-8F5B-4A847821E763}" dt="2023-12-18T18:15:13.280" v="10" actId="26606"/>
          <ac:spMkLst>
            <pc:docMk/>
            <pc:sldMk cId="4182701979" sldId="256"/>
            <ac:spMk id="2" creationId="{D1796ADC-2D3D-7A39-15D0-7977B7F832A9}"/>
          </ac:spMkLst>
        </pc:spChg>
        <pc:spChg chg="mod">
          <ac:chgData name="Oguey Stéphane" userId="5c1b59c3-3c7c-43bc-acea-0d33c71058d3" providerId="ADAL" clId="{5FE89360-9C79-47AD-8F5B-4A847821E763}" dt="2023-12-18T18:15:13.280" v="10" actId="26606"/>
          <ac:spMkLst>
            <pc:docMk/>
            <pc:sldMk cId="4182701979" sldId="256"/>
            <ac:spMk id="3" creationId="{170CCE1D-0337-BEA8-0BDD-14E1A5BC99DF}"/>
          </ac:spMkLst>
        </pc:spChg>
        <pc:spChg chg="del">
          <ac:chgData name="Oguey Stéphane" userId="5c1b59c3-3c7c-43bc-acea-0d33c71058d3" providerId="ADAL" clId="{5FE89360-9C79-47AD-8F5B-4A847821E763}" dt="2023-12-18T18:15:13.280" v="10" actId="26606"/>
          <ac:spMkLst>
            <pc:docMk/>
            <pc:sldMk cId="4182701979" sldId="256"/>
            <ac:spMk id="9" creationId="{C17278C5-34E8-4293-BE47-73B18483AF7B}"/>
          </ac:spMkLst>
        </pc:spChg>
        <pc:spChg chg="del">
          <ac:chgData name="Oguey Stéphane" userId="5c1b59c3-3c7c-43bc-acea-0d33c71058d3" providerId="ADAL" clId="{5FE89360-9C79-47AD-8F5B-4A847821E763}" dt="2023-12-18T18:15:13.280" v="10" actId="26606"/>
          <ac:spMkLst>
            <pc:docMk/>
            <pc:sldMk cId="4182701979" sldId="256"/>
            <ac:spMk id="11" creationId="{9A3F5928-D955-456A-97B5-AA390B8CE9D5}"/>
          </ac:spMkLst>
        </pc:spChg>
        <pc:spChg chg="del">
          <ac:chgData name="Oguey Stéphane" userId="5c1b59c3-3c7c-43bc-acea-0d33c71058d3" providerId="ADAL" clId="{5FE89360-9C79-47AD-8F5B-4A847821E763}" dt="2023-12-18T18:15:13.280" v="10" actId="26606"/>
          <ac:spMkLst>
            <pc:docMk/>
            <pc:sldMk cId="4182701979" sldId="256"/>
            <ac:spMk id="15" creationId="{C5CB530E-515E-412C-9DF1-5F8FFBD6F383}"/>
          </ac:spMkLst>
        </pc:spChg>
        <pc:spChg chg="del">
          <ac:chgData name="Oguey Stéphane" userId="5c1b59c3-3c7c-43bc-acea-0d33c71058d3" providerId="ADAL" clId="{5FE89360-9C79-47AD-8F5B-4A847821E763}" dt="2023-12-18T18:15:13.280" v="10" actId="26606"/>
          <ac:spMkLst>
            <pc:docMk/>
            <pc:sldMk cId="4182701979" sldId="256"/>
            <ac:spMk id="17" creationId="{712D4376-A578-4FF1-94FC-245E7A6A489F}"/>
          </ac:spMkLst>
        </pc:spChg>
        <pc:spChg chg="del">
          <ac:chgData name="Oguey Stéphane" userId="5c1b59c3-3c7c-43bc-acea-0d33c71058d3" providerId="ADAL" clId="{5FE89360-9C79-47AD-8F5B-4A847821E763}" dt="2023-12-18T18:15:13.280" v="10" actId="26606"/>
          <ac:spMkLst>
            <pc:docMk/>
            <pc:sldMk cId="4182701979" sldId="256"/>
            <ac:spMk id="19" creationId="{AEA7509D-F04F-40CB-A0B3-EEF16499CC9F}"/>
          </ac:spMkLst>
        </pc:spChg>
        <pc:spChg chg="add">
          <ac:chgData name="Oguey Stéphane" userId="5c1b59c3-3c7c-43bc-acea-0d33c71058d3" providerId="ADAL" clId="{5FE89360-9C79-47AD-8F5B-4A847821E763}" dt="2023-12-18T18:15:13.280" v="10" actId="26606"/>
          <ac:spMkLst>
            <pc:docMk/>
            <pc:sldMk cId="4182701979" sldId="256"/>
            <ac:spMk id="24" creationId="{D5B012D8-7F27-4758-9AC6-C889B154BD73}"/>
          </ac:spMkLst>
        </pc:spChg>
        <pc:spChg chg="add">
          <ac:chgData name="Oguey Stéphane" userId="5c1b59c3-3c7c-43bc-acea-0d33c71058d3" providerId="ADAL" clId="{5FE89360-9C79-47AD-8F5B-4A847821E763}" dt="2023-12-18T18:15:13.280" v="10" actId="26606"/>
          <ac:spMkLst>
            <pc:docMk/>
            <pc:sldMk cId="4182701979" sldId="256"/>
            <ac:spMk id="26" creationId="{4063B759-00FC-46D1-9898-8E8625268FAF}"/>
          </ac:spMkLst>
        </pc:spChg>
        <pc:picChg chg="mod">
          <ac:chgData name="Oguey Stéphane" userId="5c1b59c3-3c7c-43bc-acea-0d33c71058d3" providerId="ADAL" clId="{5FE89360-9C79-47AD-8F5B-4A847821E763}" dt="2023-12-18T18:15:13.280" v="10" actId="26606"/>
          <ac:picMkLst>
            <pc:docMk/>
            <pc:sldMk cId="4182701979" sldId="256"/>
            <ac:picMk id="4" creationId="{505033B9-49BD-1192-F587-19239393A4D7}"/>
          </ac:picMkLst>
        </pc:picChg>
        <pc:cxnChg chg="del">
          <ac:chgData name="Oguey Stéphane" userId="5c1b59c3-3c7c-43bc-acea-0d33c71058d3" providerId="ADAL" clId="{5FE89360-9C79-47AD-8F5B-4A847821E763}" dt="2023-12-18T18:15:13.280" v="10" actId="26606"/>
          <ac:cxnSpMkLst>
            <pc:docMk/>
            <pc:sldMk cId="4182701979" sldId="256"/>
            <ac:cxnSpMk id="13" creationId="{56020367-4FD5-4596-8E10-C5F095CD8DBF}"/>
          </ac:cxnSpMkLst>
        </pc:cxnChg>
      </pc:sldChg>
      <pc:sldChg chg="modSp new mod">
        <pc:chgData name="Oguey Stéphane" userId="5c1b59c3-3c7c-43bc-acea-0d33c71058d3" providerId="ADAL" clId="{5FE89360-9C79-47AD-8F5B-4A847821E763}" dt="2023-12-18T18:14:43.322" v="8" actId="20577"/>
        <pc:sldMkLst>
          <pc:docMk/>
          <pc:sldMk cId="636205268" sldId="257"/>
        </pc:sldMkLst>
        <pc:spChg chg="mod">
          <ac:chgData name="Oguey Stéphane" userId="5c1b59c3-3c7c-43bc-acea-0d33c71058d3" providerId="ADAL" clId="{5FE89360-9C79-47AD-8F5B-4A847821E763}" dt="2023-12-18T18:14:43.322" v="8" actId="20577"/>
          <ac:spMkLst>
            <pc:docMk/>
            <pc:sldMk cId="636205268" sldId="257"/>
            <ac:spMk id="2" creationId="{7C9C4701-3879-3CFE-4B95-15498CFAD4F4}"/>
          </ac:spMkLst>
        </pc:spChg>
      </pc:sldChg>
      <pc:sldChg chg="addSp delSp modSp new mod setBg addAnim setClrOvrMap">
        <pc:chgData name="Oguey Stéphane" userId="5c1b59c3-3c7c-43bc-acea-0d33c71058d3" providerId="ADAL" clId="{5FE89360-9C79-47AD-8F5B-4A847821E763}" dt="2023-12-18T19:23:48.747" v="74" actId="20577"/>
        <pc:sldMkLst>
          <pc:docMk/>
          <pc:sldMk cId="4275797322" sldId="258"/>
        </pc:sldMkLst>
        <pc:spChg chg="mod">
          <ac:chgData name="Oguey Stéphane" userId="5c1b59c3-3c7c-43bc-acea-0d33c71058d3" providerId="ADAL" clId="{5FE89360-9C79-47AD-8F5B-4A847821E763}" dt="2023-12-18T19:23:48.747" v="74" actId="20577"/>
          <ac:spMkLst>
            <pc:docMk/>
            <pc:sldMk cId="4275797322" sldId="258"/>
            <ac:spMk id="2" creationId="{4445D0C1-87BF-275A-1023-B5AE836E8C99}"/>
          </ac:spMkLst>
        </pc:spChg>
        <pc:spChg chg="mod">
          <ac:chgData name="Oguey Stéphane" userId="5c1b59c3-3c7c-43bc-acea-0d33c71058d3" providerId="ADAL" clId="{5FE89360-9C79-47AD-8F5B-4A847821E763}" dt="2023-12-18T19:22:47.026" v="39" actId="26606"/>
          <ac:spMkLst>
            <pc:docMk/>
            <pc:sldMk cId="4275797322" sldId="258"/>
            <ac:spMk id="3" creationId="{EBEA9E38-C8F4-59E0-9F7B-6E0ECA5E5978}"/>
          </ac:spMkLst>
        </pc:spChg>
        <pc:spChg chg="add del">
          <ac:chgData name="Oguey Stéphane" userId="5c1b59c3-3c7c-43bc-acea-0d33c71058d3" providerId="ADAL" clId="{5FE89360-9C79-47AD-8F5B-4A847821E763}" dt="2023-12-18T19:22:47.026" v="39" actId="26606"/>
          <ac:spMkLst>
            <pc:docMk/>
            <pc:sldMk cId="4275797322" sldId="258"/>
            <ac:spMk id="9" creationId="{0671A8AE-40A1-4631-A6B8-581AFF065482}"/>
          </ac:spMkLst>
        </pc:spChg>
        <pc:spChg chg="add del">
          <ac:chgData name="Oguey Stéphane" userId="5c1b59c3-3c7c-43bc-acea-0d33c71058d3" providerId="ADAL" clId="{5FE89360-9C79-47AD-8F5B-4A847821E763}" dt="2023-12-18T19:22:47.026" v="39" actId="26606"/>
          <ac:spMkLst>
            <pc:docMk/>
            <pc:sldMk cId="4275797322" sldId="258"/>
            <ac:spMk id="11" creationId="{A44CD100-6267-4E62-AA64-2182A3A6A1C0}"/>
          </ac:spMkLst>
        </pc:spChg>
        <pc:spChg chg="add del">
          <ac:chgData name="Oguey Stéphane" userId="5c1b59c3-3c7c-43bc-acea-0d33c71058d3" providerId="ADAL" clId="{5FE89360-9C79-47AD-8F5B-4A847821E763}" dt="2023-12-18T19:22:47.014" v="38" actId="26606"/>
          <ac:spMkLst>
            <pc:docMk/>
            <pc:sldMk cId="4275797322" sldId="258"/>
            <ac:spMk id="16" creationId="{D5B012D8-7F27-4758-9AC6-C889B154BD73}"/>
          </ac:spMkLst>
        </pc:spChg>
        <pc:spChg chg="add del">
          <ac:chgData name="Oguey Stéphane" userId="5c1b59c3-3c7c-43bc-acea-0d33c71058d3" providerId="ADAL" clId="{5FE89360-9C79-47AD-8F5B-4A847821E763}" dt="2023-12-18T19:22:47.014" v="38" actId="26606"/>
          <ac:spMkLst>
            <pc:docMk/>
            <pc:sldMk cId="4275797322" sldId="258"/>
            <ac:spMk id="18" creationId="{4063B759-00FC-46D1-9898-8E8625268FAF}"/>
          </ac:spMkLst>
        </pc:spChg>
        <pc:spChg chg="add">
          <ac:chgData name="Oguey Stéphane" userId="5c1b59c3-3c7c-43bc-acea-0d33c71058d3" providerId="ADAL" clId="{5FE89360-9C79-47AD-8F5B-4A847821E763}" dt="2023-12-18T19:22:47.026" v="39" actId="26606"/>
          <ac:spMkLst>
            <pc:docMk/>
            <pc:sldMk cId="4275797322" sldId="258"/>
            <ac:spMk id="21" creationId="{C17278C5-34E8-4293-BE47-73B18483AF7B}"/>
          </ac:spMkLst>
        </pc:spChg>
        <pc:spChg chg="add">
          <ac:chgData name="Oguey Stéphane" userId="5c1b59c3-3c7c-43bc-acea-0d33c71058d3" providerId="ADAL" clId="{5FE89360-9C79-47AD-8F5B-4A847821E763}" dt="2023-12-18T19:22:47.026" v="39" actId="26606"/>
          <ac:spMkLst>
            <pc:docMk/>
            <pc:sldMk cId="4275797322" sldId="258"/>
            <ac:spMk id="22" creationId="{C5CB530E-515E-412C-9DF1-5F8FFBD6F383}"/>
          </ac:spMkLst>
        </pc:spChg>
        <pc:spChg chg="add">
          <ac:chgData name="Oguey Stéphane" userId="5c1b59c3-3c7c-43bc-acea-0d33c71058d3" providerId="ADAL" clId="{5FE89360-9C79-47AD-8F5B-4A847821E763}" dt="2023-12-18T19:22:47.026" v="39" actId="26606"/>
          <ac:spMkLst>
            <pc:docMk/>
            <pc:sldMk cId="4275797322" sldId="258"/>
            <ac:spMk id="23" creationId="{9A3F5928-D955-456A-97B5-AA390B8CE9D5}"/>
          </ac:spMkLst>
        </pc:spChg>
        <pc:spChg chg="add">
          <ac:chgData name="Oguey Stéphane" userId="5c1b59c3-3c7c-43bc-acea-0d33c71058d3" providerId="ADAL" clId="{5FE89360-9C79-47AD-8F5B-4A847821E763}" dt="2023-12-18T19:22:47.026" v="39" actId="26606"/>
          <ac:spMkLst>
            <pc:docMk/>
            <pc:sldMk cId="4275797322" sldId="258"/>
            <ac:spMk id="24" creationId="{712D4376-A578-4FF1-94FC-245E7A6A489F}"/>
          </ac:spMkLst>
        </pc:spChg>
        <pc:spChg chg="add">
          <ac:chgData name="Oguey Stéphane" userId="5c1b59c3-3c7c-43bc-acea-0d33c71058d3" providerId="ADAL" clId="{5FE89360-9C79-47AD-8F5B-4A847821E763}" dt="2023-12-18T19:22:47.026" v="39" actId="26606"/>
          <ac:spMkLst>
            <pc:docMk/>
            <pc:sldMk cId="4275797322" sldId="258"/>
            <ac:spMk id="26" creationId="{AEA7509D-F04F-40CB-A0B3-EEF16499CC9F}"/>
          </ac:spMkLst>
        </pc:spChg>
        <pc:picChg chg="add mod">
          <ac:chgData name="Oguey Stéphane" userId="5c1b59c3-3c7c-43bc-acea-0d33c71058d3" providerId="ADAL" clId="{5FE89360-9C79-47AD-8F5B-4A847821E763}" dt="2023-12-18T19:22:47.026" v="39" actId="26606"/>
          <ac:picMkLst>
            <pc:docMk/>
            <pc:sldMk cId="4275797322" sldId="258"/>
            <ac:picMk id="5" creationId="{125DA07D-9D70-10B5-BE58-54A88A496374}"/>
          </ac:picMkLst>
        </pc:picChg>
        <pc:cxnChg chg="add">
          <ac:chgData name="Oguey Stéphane" userId="5c1b59c3-3c7c-43bc-acea-0d33c71058d3" providerId="ADAL" clId="{5FE89360-9C79-47AD-8F5B-4A847821E763}" dt="2023-12-18T19:22:47.026" v="39" actId="26606"/>
          <ac:cxnSpMkLst>
            <pc:docMk/>
            <pc:sldMk cId="4275797322" sldId="258"/>
            <ac:cxnSpMk id="20" creationId="{56020367-4FD5-4596-8E10-C5F095CD8DBF}"/>
          </ac:cxnSpMkLst>
        </pc:cxnChg>
      </pc:sldChg>
      <pc:sldChg chg="modSp new del mod">
        <pc:chgData name="Oguey Stéphane" userId="5c1b59c3-3c7c-43bc-acea-0d33c71058d3" providerId="ADAL" clId="{5FE89360-9C79-47AD-8F5B-4A847821E763}" dt="2023-12-18T19:58:10.504" v="619" actId="47"/>
        <pc:sldMkLst>
          <pc:docMk/>
          <pc:sldMk cId="2575025478" sldId="259"/>
        </pc:sldMkLst>
        <pc:spChg chg="mod">
          <ac:chgData name="Oguey Stéphane" userId="5c1b59c3-3c7c-43bc-acea-0d33c71058d3" providerId="ADAL" clId="{5FE89360-9C79-47AD-8F5B-4A847821E763}" dt="2023-12-18T19:23:44.371" v="73" actId="20577"/>
          <ac:spMkLst>
            <pc:docMk/>
            <pc:sldMk cId="2575025478" sldId="259"/>
            <ac:spMk id="2" creationId="{08284DE7-CB13-8CEC-E238-EA0B05FD7707}"/>
          </ac:spMkLst>
        </pc:spChg>
        <pc:spChg chg="mod">
          <ac:chgData name="Oguey Stéphane" userId="5c1b59c3-3c7c-43bc-acea-0d33c71058d3" providerId="ADAL" clId="{5FE89360-9C79-47AD-8F5B-4A847821E763}" dt="2023-12-18T19:24:12.401" v="96" actId="20577"/>
          <ac:spMkLst>
            <pc:docMk/>
            <pc:sldMk cId="2575025478" sldId="259"/>
            <ac:spMk id="3" creationId="{61E22D08-42D8-0425-5BE6-47A77CF747FF}"/>
          </ac:spMkLst>
        </pc:spChg>
      </pc:sldChg>
      <pc:sldChg chg="new del">
        <pc:chgData name="Oguey Stéphane" userId="5c1b59c3-3c7c-43bc-acea-0d33c71058d3" providerId="ADAL" clId="{5FE89360-9C79-47AD-8F5B-4A847821E763}" dt="2023-12-18T19:23:09.992" v="42" actId="47"/>
        <pc:sldMkLst>
          <pc:docMk/>
          <pc:sldMk cId="2796163496" sldId="259"/>
        </pc:sldMkLst>
      </pc:sldChg>
      <pc:sldChg chg="addSp modSp new mod modNotesTx">
        <pc:chgData name="Oguey Stéphane" userId="5c1b59c3-3c7c-43bc-acea-0d33c71058d3" providerId="ADAL" clId="{5FE89360-9C79-47AD-8F5B-4A847821E763}" dt="2023-12-18T19:57:28.890" v="614" actId="1076"/>
        <pc:sldMkLst>
          <pc:docMk/>
          <pc:sldMk cId="528590305" sldId="260"/>
        </pc:sldMkLst>
        <pc:spChg chg="mod">
          <ac:chgData name="Oguey Stéphane" userId="5c1b59c3-3c7c-43bc-acea-0d33c71058d3" providerId="ADAL" clId="{5FE89360-9C79-47AD-8F5B-4A847821E763}" dt="2023-12-18T19:24:49.364" v="110" actId="20577"/>
          <ac:spMkLst>
            <pc:docMk/>
            <pc:sldMk cId="528590305" sldId="260"/>
            <ac:spMk id="2" creationId="{E0B0FAB4-2650-B514-459D-739E3AE7814E}"/>
          </ac:spMkLst>
        </pc:spChg>
        <pc:spChg chg="mod">
          <ac:chgData name="Oguey Stéphane" userId="5c1b59c3-3c7c-43bc-acea-0d33c71058d3" providerId="ADAL" clId="{5FE89360-9C79-47AD-8F5B-4A847821E763}" dt="2023-12-18T19:55:18.910" v="559" actId="14100"/>
          <ac:spMkLst>
            <pc:docMk/>
            <pc:sldMk cId="528590305" sldId="260"/>
            <ac:spMk id="3" creationId="{8BDADF42-7BC9-D45B-E9E6-A391E4D33C50}"/>
          </ac:spMkLst>
        </pc:spChg>
        <pc:spChg chg="add mod">
          <ac:chgData name="Oguey Stéphane" userId="5c1b59c3-3c7c-43bc-acea-0d33c71058d3" providerId="ADAL" clId="{5FE89360-9C79-47AD-8F5B-4A847821E763}" dt="2023-12-18T19:56:14.115" v="594" actId="14100"/>
          <ac:spMkLst>
            <pc:docMk/>
            <pc:sldMk cId="528590305" sldId="260"/>
            <ac:spMk id="4" creationId="{4AFD3A09-7BDA-5E1B-0214-CCC5F8BA4638}"/>
          </ac:spMkLst>
        </pc:spChg>
        <pc:spChg chg="add mod">
          <ac:chgData name="Oguey Stéphane" userId="5c1b59c3-3c7c-43bc-acea-0d33c71058d3" providerId="ADAL" clId="{5FE89360-9C79-47AD-8F5B-4A847821E763}" dt="2023-12-18T19:56:40.087" v="607"/>
          <ac:spMkLst>
            <pc:docMk/>
            <pc:sldMk cId="528590305" sldId="260"/>
            <ac:spMk id="5" creationId="{CBA27D32-995E-CC47-4685-5CD9F598786D}"/>
          </ac:spMkLst>
        </pc:spChg>
        <pc:picChg chg="add mod">
          <ac:chgData name="Oguey Stéphane" userId="5c1b59c3-3c7c-43bc-acea-0d33c71058d3" providerId="ADAL" clId="{5FE89360-9C79-47AD-8F5B-4A847821E763}" dt="2023-12-18T19:57:28.890" v="614" actId="1076"/>
          <ac:picMkLst>
            <pc:docMk/>
            <pc:sldMk cId="528590305" sldId="260"/>
            <ac:picMk id="2050" creationId="{EA85C0F0-827F-EB4B-BC1A-B23A61D6A7EA}"/>
          </ac:picMkLst>
        </pc:picChg>
      </pc:sldChg>
      <pc:sldChg chg="addSp delSp modSp new mod setBg setClrOvrMap modNotesTx">
        <pc:chgData name="Oguey Stéphane" userId="5c1b59c3-3c7c-43bc-acea-0d33c71058d3" providerId="ADAL" clId="{5FE89360-9C79-47AD-8F5B-4A847821E763}" dt="2023-12-18T19:42:19.064" v="491" actId="404"/>
        <pc:sldMkLst>
          <pc:docMk/>
          <pc:sldMk cId="1082355816" sldId="261"/>
        </pc:sldMkLst>
        <pc:spChg chg="mod ord">
          <ac:chgData name="Oguey Stéphane" userId="5c1b59c3-3c7c-43bc-acea-0d33c71058d3" providerId="ADAL" clId="{5FE89360-9C79-47AD-8F5B-4A847821E763}" dt="2023-12-18T19:33:28.331" v="279" actId="1037"/>
          <ac:spMkLst>
            <pc:docMk/>
            <pc:sldMk cId="1082355816" sldId="261"/>
            <ac:spMk id="2" creationId="{10009F7B-1FE5-FE5D-B318-3A1B7B858E7B}"/>
          </ac:spMkLst>
        </pc:spChg>
        <pc:spChg chg="add del">
          <ac:chgData name="Oguey Stéphane" userId="5c1b59c3-3c7c-43bc-acea-0d33c71058d3" providerId="ADAL" clId="{5FE89360-9C79-47AD-8F5B-4A847821E763}" dt="2023-12-18T19:27:19.963" v="127" actId="26606"/>
          <ac:spMkLst>
            <pc:docMk/>
            <pc:sldMk cId="1082355816" sldId="261"/>
            <ac:spMk id="3" creationId="{1A41DA62-2FD2-483C-5B65-20D3AE85F695}"/>
          </ac:spMkLst>
        </pc:spChg>
        <pc:spChg chg="add mod">
          <ac:chgData name="Oguey Stéphane" userId="5c1b59c3-3c7c-43bc-acea-0d33c71058d3" providerId="ADAL" clId="{5FE89360-9C79-47AD-8F5B-4A847821E763}" dt="2023-12-18T19:42:19.064" v="491" actId="404"/>
          <ac:spMkLst>
            <pc:docMk/>
            <pc:sldMk cId="1082355816" sldId="261"/>
            <ac:spMk id="4" creationId="{849A45C8-D1D9-E4DC-AD4E-EADA91D0F0C0}"/>
          </ac:spMkLst>
        </pc:spChg>
        <pc:spChg chg="add mod">
          <ac:chgData name="Oguey Stéphane" userId="5c1b59c3-3c7c-43bc-acea-0d33c71058d3" providerId="ADAL" clId="{5FE89360-9C79-47AD-8F5B-4A847821E763}" dt="2023-12-18T19:33:28.331" v="279" actId="1037"/>
          <ac:spMkLst>
            <pc:docMk/>
            <pc:sldMk cId="1082355816" sldId="261"/>
            <ac:spMk id="5" creationId="{A568771C-F2FB-4AE4-6D22-06E08D662A00}"/>
          </ac:spMkLst>
        </pc:spChg>
        <pc:spChg chg="add del">
          <ac:chgData name="Oguey Stéphane" userId="5c1b59c3-3c7c-43bc-acea-0d33c71058d3" providerId="ADAL" clId="{5FE89360-9C79-47AD-8F5B-4A847821E763}" dt="2023-12-18T19:27:17.491" v="122" actId="26606"/>
          <ac:spMkLst>
            <pc:docMk/>
            <pc:sldMk cId="1082355816" sldId="261"/>
            <ac:spMk id="1033" creationId="{C17278C5-34E8-4293-BE47-73B18483AF7B}"/>
          </ac:spMkLst>
        </pc:spChg>
        <pc:spChg chg="add del">
          <ac:chgData name="Oguey Stéphane" userId="5c1b59c3-3c7c-43bc-acea-0d33c71058d3" providerId="ADAL" clId="{5FE89360-9C79-47AD-8F5B-4A847821E763}" dt="2023-12-18T19:27:17.491" v="122" actId="26606"/>
          <ac:spMkLst>
            <pc:docMk/>
            <pc:sldMk cId="1082355816" sldId="261"/>
            <ac:spMk id="1035" creationId="{9A3F5928-D955-456A-97B5-AA390B8CE9D5}"/>
          </ac:spMkLst>
        </pc:spChg>
        <pc:spChg chg="add del">
          <ac:chgData name="Oguey Stéphane" userId="5c1b59c3-3c7c-43bc-acea-0d33c71058d3" providerId="ADAL" clId="{5FE89360-9C79-47AD-8F5B-4A847821E763}" dt="2023-12-18T19:27:17.491" v="122" actId="26606"/>
          <ac:spMkLst>
            <pc:docMk/>
            <pc:sldMk cId="1082355816" sldId="261"/>
            <ac:spMk id="1039" creationId="{C5CB530E-515E-412C-9DF1-5F8FFBD6F383}"/>
          </ac:spMkLst>
        </pc:spChg>
        <pc:spChg chg="add del">
          <ac:chgData name="Oguey Stéphane" userId="5c1b59c3-3c7c-43bc-acea-0d33c71058d3" providerId="ADAL" clId="{5FE89360-9C79-47AD-8F5B-4A847821E763}" dt="2023-12-18T19:27:17.491" v="122" actId="26606"/>
          <ac:spMkLst>
            <pc:docMk/>
            <pc:sldMk cId="1082355816" sldId="261"/>
            <ac:spMk id="1041" creationId="{712D4376-A578-4FF1-94FC-245E7A6A489F}"/>
          </ac:spMkLst>
        </pc:spChg>
        <pc:spChg chg="add del">
          <ac:chgData name="Oguey Stéphane" userId="5c1b59c3-3c7c-43bc-acea-0d33c71058d3" providerId="ADAL" clId="{5FE89360-9C79-47AD-8F5B-4A847821E763}" dt="2023-12-18T19:27:17.491" v="122" actId="26606"/>
          <ac:spMkLst>
            <pc:docMk/>
            <pc:sldMk cId="1082355816" sldId="261"/>
            <ac:spMk id="1043" creationId="{AEA7509D-F04F-40CB-A0B3-EEF16499CC9F}"/>
          </ac:spMkLst>
        </pc:spChg>
        <pc:spChg chg="add del">
          <ac:chgData name="Oguey Stéphane" userId="5c1b59c3-3c7c-43bc-acea-0d33c71058d3" providerId="ADAL" clId="{5FE89360-9C79-47AD-8F5B-4A847821E763}" dt="2023-12-18T19:27:18.509" v="124" actId="26606"/>
          <ac:spMkLst>
            <pc:docMk/>
            <pc:sldMk cId="1082355816" sldId="261"/>
            <ac:spMk id="1045" creationId="{327D73B4-9F5C-4A64-A179-51B9500CB8B5}"/>
          </ac:spMkLst>
        </pc:spChg>
        <pc:spChg chg="add del">
          <ac:chgData name="Oguey Stéphane" userId="5c1b59c3-3c7c-43bc-acea-0d33c71058d3" providerId="ADAL" clId="{5FE89360-9C79-47AD-8F5B-4A847821E763}" dt="2023-12-18T19:27:18.509" v="124" actId="26606"/>
          <ac:spMkLst>
            <pc:docMk/>
            <pc:sldMk cId="1082355816" sldId="261"/>
            <ac:spMk id="1046" creationId="{C1F06963-6374-4B48-844F-071A9BAAAE02}"/>
          </ac:spMkLst>
        </pc:spChg>
        <pc:spChg chg="add del">
          <ac:chgData name="Oguey Stéphane" userId="5c1b59c3-3c7c-43bc-acea-0d33c71058d3" providerId="ADAL" clId="{5FE89360-9C79-47AD-8F5B-4A847821E763}" dt="2023-12-18T19:27:18.509" v="124" actId="26606"/>
          <ac:spMkLst>
            <pc:docMk/>
            <pc:sldMk cId="1082355816" sldId="261"/>
            <ac:spMk id="1047" creationId="{6CB927A4-E432-4310-9CD5-E89FF5063179}"/>
          </ac:spMkLst>
        </pc:spChg>
        <pc:spChg chg="add del">
          <ac:chgData name="Oguey Stéphane" userId="5c1b59c3-3c7c-43bc-acea-0d33c71058d3" providerId="ADAL" clId="{5FE89360-9C79-47AD-8F5B-4A847821E763}" dt="2023-12-18T19:27:18.509" v="124" actId="26606"/>
          <ac:spMkLst>
            <pc:docMk/>
            <pc:sldMk cId="1082355816" sldId="261"/>
            <ac:spMk id="1048" creationId="{1453BF6C-B012-48B7-B4E8-6D7AC7C27D02}"/>
          </ac:spMkLst>
        </pc:spChg>
        <pc:spChg chg="add del">
          <ac:chgData name="Oguey Stéphane" userId="5c1b59c3-3c7c-43bc-acea-0d33c71058d3" providerId="ADAL" clId="{5FE89360-9C79-47AD-8F5B-4A847821E763}" dt="2023-12-18T19:27:18.509" v="124" actId="26606"/>
          <ac:spMkLst>
            <pc:docMk/>
            <pc:sldMk cId="1082355816" sldId="261"/>
            <ac:spMk id="1049" creationId="{1A41DA62-2FD2-483C-5B65-20D3AE85F695}"/>
          </ac:spMkLst>
        </pc:spChg>
        <pc:spChg chg="add del">
          <ac:chgData name="Oguey Stéphane" userId="5c1b59c3-3c7c-43bc-acea-0d33c71058d3" providerId="ADAL" clId="{5FE89360-9C79-47AD-8F5B-4A847821E763}" dt="2023-12-18T19:27:18.509" v="124" actId="26606"/>
          <ac:spMkLst>
            <pc:docMk/>
            <pc:sldMk cId="1082355816" sldId="261"/>
            <ac:spMk id="1050" creationId="{E3020543-B24B-4EC4-8FFC-8DD88EEA91A8}"/>
          </ac:spMkLst>
        </pc:spChg>
        <pc:spChg chg="add del">
          <ac:chgData name="Oguey Stéphane" userId="5c1b59c3-3c7c-43bc-acea-0d33c71058d3" providerId="ADAL" clId="{5FE89360-9C79-47AD-8F5B-4A847821E763}" dt="2023-12-18T19:27:19.956" v="126" actId="26606"/>
          <ac:spMkLst>
            <pc:docMk/>
            <pc:sldMk cId="1082355816" sldId="261"/>
            <ac:spMk id="1054" creationId="{0671A8AE-40A1-4631-A6B8-581AFF065482}"/>
          </ac:spMkLst>
        </pc:spChg>
        <pc:spChg chg="add del">
          <ac:chgData name="Oguey Stéphane" userId="5c1b59c3-3c7c-43bc-acea-0d33c71058d3" providerId="ADAL" clId="{5FE89360-9C79-47AD-8F5B-4A847821E763}" dt="2023-12-18T19:27:19.956" v="126" actId="26606"/>
          <ac:spMkLst>
            <pc:docMk/>
            <pc:sldMk cId="1082355816" sldId="261"/>
            <ac:spMk id="1055" creationId="{A44CD100-6267-4E62-AA64-2182A3A6A1C0}"/>
          </ac:spMkLst>
        </pc:spChg>
        <pc:spChg chg="add">
          <ac:chgData name="Oguey Stéphane" userId="5c1b59c3-3c7c-43bc-acea-0d33c71058d3" providerId="ADAL" clId="{5FE89360-9C79-47AD-8F5B-4A847821E763}" dt="2023-12-18T19:27:19.963" v="127" actId="26606"/>
          <ac:spMkLst>
            <pc:docMk/>
            <pc:sldMk cId="1082355816" sldId="261"/>
            <ac:spMk id="1057" creationId="{8D1AA55E-40D5-461B-A5A8-4AE8AAB71B08}"/>
          </ac:spMkLst>
        </pc:spChg>
        <pc:spChg chg="add mod">
          <ac:chgData name="Oguey Stéphane" userId="5c1b59c3-3c7c-43bc-acea-0d33c71058d3" providerId="ADAL" clId="{5FE89360-9C79-47AD-8F5B-4A847821E763}" dt="2023-12-18T19:42:08.697" v="477" actId="27636"/>
          <ac:spMkLst>
            <pc:docMk/>
            <pc:sldMk cId="1082355816" sldId="261"/>
            <ac:spMk id="1059" creationId="{1A41DA62-2FD2-483C-5B65-20D3AE85F695}"/>
          </ac:spMkLst>
        </pc:spChg>
        <pc:spChg chg="add">
          <ac:chgData name="Oguey Stéphane" userId="5c1b59c3-3c7c-43bc-acea-0d33c71058d3" providerId="ADAL" clId="{5FE89360-9C79-47AD-8F5B-4A847821E763}" dt="2023-12-18T19:27:19.963" v="127" actId="26606"/>
          <ac:spMkLst>
            <pc:docMk/>
            <pc:sldMk cId="1082355816" sldId="261"/>
            <ac:spMk id="1060" creationId="{6CB927A4-E432-4310-9CD5-E89FF5063179}"/>
          </ac:spMkLst>
        </pc:spChg>
        <pc:spChg chg="add">
          <ac:chgData name="Oguey Stéphane" userId="5c1b59c3-3c7c-43bc-acea-0d33c71058d3" providerId="ADAL" clId="{5FE89360-9C79-47AD-8F5B-4A847821E763}" dt="2023-12-18T19:27:19.963" v="127" actId="26606"/>
          <ac:spMkLst>
            <pc:docMk/>
            <pc:sldMk cId="1082355816" sldId="261"/>
            <ac:spMk id="1061" creationId="{E3020543-B24B-4EC4-8FFC-8DD88EEA91A8}"/>
          </ac:spMkLst>
        </pc:spChg>
        <pc:picChg chg="add mod">
          <ac:chgData name="Oguey Stéphane" userId="5c1b59c3-3c7c-43bc-acea-0d33c71058d3" providerId="ADAL" clId="{5FE89360-9C79-47AD-8F5B-4A847821E763}" dt="2023-12-18T19:27:19.963" v="127" actId="26606"/>
          <ac:picMkLst>
            <pc:docMk/>
            <pc:sldMk cId="1082355816" sldId="261"/>
            <ac:picMk id="1026" creationId="{4792F099-9CA8-803A-ACE5-6F76EB63533F}"/>
          </ac:picMkLst>
        </pc:picChg>
        <pc:cxnChg chg="add del">
          <ac:chgData name="Oguey Stéphane" userId="5c1b59c3-3c7c-43bc-acea-0d33c71058d3" providerId="ADAL" clId="{5FE89360-9C79-47AD-8F5B-4A847821E763}" dt="2023-12-18T19:27:17.491" v="122" actId="26606"/>
          <ac:cxnSpMkLst>
            <pc:docMk/>
            <pc:sldMk cId="1082355816" sldId="261"/>
            <ac:cxnSpMk id="1031" creationId="{D1B787A8-0D67-4B7E-9B48-86BD906AB6B5}"/>
          </ac:cxnSpMkLst>
        </pc:cxnChg>
        <pc:cxnChg chg="add del">
          <ac:chgData name="Oguey Stéphane" userId="5c1b59c3-3c7c-43bc-acea-0d33c71058d3" providerId="ADAL" clId="{5FE89360-9C79-47AD-8F5B-4A847821E763}" dt="2023-12-18T19:27:17.491" v="122" actId="26606"/>
          <ac:cxnSpMkLst>
            <pc:docMk/>
            <pc:sldMk cId="1082355816" sldId="261"/>
            <ac:cxnSpMk id="1037" creationId="{56020367-4FD5-4596-8E10-C5F095CD8DBF}"/>
          </ac:cxnSpMkLst>
        </pc:cxnChg>
        <pc:cxnChg chg="add del">
          <ac:chgData name="Oguey Stéphane" userId="5c1b59c3-3c7c-43bc-acea-0d33c71058d3" providerId="ADAL" clId="{5FE89360-9C79-47AD-8F5B-4A847821E763}" dt="2023-12-18T19:27:18.509" v="124" actId="26606"/>
          <ac:cxnSpMkLst>
            <pc:docMk/>
            <pc:sldMk cId="1082355816" sldId="261"/>
            <ac:cxnSpMk id="1051" creationId="{C49DA8F6-BCC1-4447-B54C-57856834B94B}"/>
          </ac:cxnSpMkLst>
        </pc:cxnChg>
        <pc:cxnChg chg="add del">
          <ac:chgData name="Oguey Stéphane" userId="5c1b59c3-3c7c-43bc-acea-0d33c71058d3" providerId="ADAL" clId="{5FE89360-9C79-47AD-8F5B-4A847821E763}" dt="2023-12-18T19:27:19.956" v="126" actId="26606"/>
          <ac:cxnSpMkLst>
            <pc:docMk/>
            <pc:sldMk cId="1082355816" sldId="261"/>
            <ac:cxnSpMk id="1053" creationId="{D1B787A8-0D67-4B7E-9B48-86BD906AB6B5}"/>
          </ac:cxnSpMkLst>
        </pc:cxnChg>
        <pc:cxnChg chg="add">
          <ac:chgData name="Oguey Stéphane" userId="5c1b59c3-3c7c-43bc-acea-0d33c71058d3" providerId="ADAL" clId="{5FE89360-9C79-47AD-8F5B-4A847821E763}" dt="2023-12-18T19:27:19.963" v="127" actId="26606"/>
          <ac:cxnSpMkLst>
            <pc:docMk/>
            <pc:sldMk cId="1082355816" sldId="261"/>
            <ac:cxnSpMk id="1058" creationId="{7EB498BD-8089-4626-91EA-4978EBEF535E}"/>
          </ac:cxnSpMkLst>
        </pc:cxnChg>
      </pc:sldChg>
      <pc:sldChg chg="addSp delSp modSp new mod setBg modNotesTx">
        <pc:chgData name="Oguey Stéphane" userId="5c1b59c3-3c7c-43bc-acea-0d33c71058d3" providerId="ADAL" clId="{5FE89360-9C79-47AD-8F5B-4A847821E763}" dt="2023-12-18T20:11:42.325" v="694" actId="20577"/>
        <pc:sldMkLst>
          <pc:docMk/>
          <pc:sldMk cId="1300669775" sldId="262"/>
        </pc:sldMkLst>
        <pc:spChg chg="mod">
          <ac:chgData name="Oguey Stéphane" userId="5c1b59c3-3c7c-43bc-acea-0d33c71058d3" providerId="ADAL" clId="{5FE89360-9C79-47AD-8F5B-4A847821E763}" dt="2023-12-18T20:03:21.799" v="639" actId="20577"/>
          <ac:spMkLst>
            <pc:docMk/>
            <pc:sldMk cId="1300669775" sldId="262"/>
            <ac:spMk id="2" creationId="{C21AC20F-9263-7972-025F-2EB2BB424276}"/>
          </ac:spMkLst>
        </pc:spChg>
        <pc:spChg chg="del mod">
          <ac:chgData name="Oguey Stéphane" userId="5c1b59c3-3c7c-43bc-acea-0d33c71058d3" providerId="ADAL" clId="{5FE89360-9C79-47AD-8F5B-4A847821E763}" dt="2023-12-18T20:03:15.804" v="636" actId="26606"/>
          <ac:spMkLst>
            <pc:docMk/>
            <pc:sldMk cId="1300669775" sldId="262"/>
            <ac:spMk id="3" creationId="{B2889F56-E05F-159F-9450-94676492F6C7}"/>
          </ac:spMkLst>
        </pc:spChg>
        <pc:spChg chg="add">
          <ac:chgData name="Oguey Stéphane" userId="5c1b59c3-3c7c-43bc-acea-0d33c71058d3" providerId="ADAL" clId="{5FE89360-9C79-47AD-8F5B-4A847821E763}" dt="2023-12-18T20:03:15.804" v="636" actId="26606"/>
          <ac:spMkLst>
            <pc:docMk/>
            <pc:sldMk cId="1300669775" sldId="262"/>
            <ac:spMk id="9" creationId="{383F4F3A-DF89-453C-A499-8C259F6A2F13}"/>
          </ac:spMkLst>
        </pc:spChg>
        <pc:spChg chg="add">
          <ac:chgData name="Oguey Stéphane" userId="5c1b59c3-3c7c-43bc-acea-0d33c71058d3" providerId="ADAL" clId="{5FE89360-9C79-47AD-8F5B-4A847821E763}" dt="2023-12-18T20:03:15.804" v="636" actId="26606"/>
          <ac:spMkLst>
            <pc:docMk/>
            <pc:sldMk cId="1300669775" sldId="262"/>
            <ac:spMk id="11" creationId="{58BDB0EE-D238-415B-9ED8-62AA6AB2AAD1}"/>
          </ac:spMkLst>
        </pc:spChg>
        <pc:spChg chg="add">
          <ac:chgData name="Oguey Stéphane" userId="5c1b59c3-3c7c-43bc-acea-0d33c71058d3" providerId="ADAL" clId="{5FE89360-9C79-47AD-8F5B-4A847821E763}" dt="2023-12-18T20:03:15.804" v="636" actId="26606"/>
          <ac:spMkLst>
            <pc:docMk/>
            <pc:sldMk cId="1300669775" sldId="262"/>
            <ac:spMk id="13" creationId="{C5B55FC3-961D-4325-82F1-DE92B0D04E03}"/>
          </ac:spMkLst>
        </pc:spChg>
        <pc:spChg chg="add">
          <ac:chgData name="Oguey Stéphane" userId="5c1b59c3-3c7c-43bc-acea-0d33c71058d3" providerId="ADAL" clId="{5FE89360-9C79-47AD-8F5B-4A847821E763}" dt="2023-12-18T20:03:15.804" v="636" actId="26606"/>
          <ac:spMkLst>
            <pc:docMk/>
            <pc:sldMk cId="1300669775" sldId="262"/>
            <ac:spMk id="17" creationId="{4C8AB332-D09E-4F28-943C-DABDD4716A3C}"/>
          </ac:spMkLst>
        </pc:spChg>
        <pc:graphicFrameChg chg="add">
          <ac:chgData name="Oguey Stéphane" userId="5c1b59c3-3c7c-43bc-acea-0d33c71058d3" providerId="ADAL" clId="{5FE89360-9C79-47AD-8F5B-4A847821E763}" dt="2023-12-18T20:03:15.804" v="636" actId="26606"/>
          <ac:graphicFrameMkLst>
            <pc:docMk/>
            <pc:sldMk cId="1300669775" sldId="262"/>
            <ac:graphicFrameMk id="5" creationId="{71E47340-9F3C-C5DD-2E57-D21C532233A9}"/>
          </ac:graphicFrameMkLst>
        </pc:graphicFrameChg>
        <pc:cxnChg chg="add">
          <ac:chgData name="Oguey Stéphane" userId="5c1b59c3-3c7c-43bc-acea-0d33c71058d3" providerId="ADAL" clId="{5FE89360-9C79-47AD-8F5B-4A847821E763}" dt="2023-12-18T20:03:15.804" v="636" actId="26606"/>
          <ac:cxnSpMkLst>
            <pc:docMk/>
            <pc:sldMk cId="1300669775" sldId="262"/>
            <ac:cxnSpMk id="15" creationId="{C8F51B3F-8331-4E4A-AE96-D47B1006EEAD}"/>
          </ac:cxnSpMkLst>
        </pc:cxnChg>
      </pc:sldChg>
      <pc:sldChg chg="addSp delSp modSp add mod ord setBg delDesignElem">
        <pc:chgData name="Oguey Stéphane" userId="5c1b59c3-3c7c-43bc-acea-0d33c71058d3" providerId="ADAL" clId="{5FE89360-9C79-47AD-8F5B-4A847821E763}" dt="2023-12-18T19:51:18.646" v="509" actId="478"/>
        <pc:sldMkLst>
          <pc:docMk/>
          <pc:sldMk cId="4246289115" sldId="263"/>
        </pc:sldMkLst>
        <pc:spChg chg="mod">
          <ac:chgData name="Oguey Stéphane" userId="5c1b59c3-3c7c-43bc-acea-0d33c71058d3" providerId="ADAL" clId="{5FE89360-9C79-47AD-8F5B-4A847821E763}" dt="2023-12-18T19:51:11.202" v="508" actId="26606"/>
          <ac:spMkLst>
            <pc:docMk/>
            <pc:sldMk cId="4246289115" sldId="263"/>
            <ac:spMk id="2" creationId="{4445D0C1-87BF-275A-1023-B5AE836E8C99}"/>
          </ac:spMkLst>
        </pc:spChg>
        <pc:spChg chg="del mod">
          <ac:chgData name="Oguey Stéphane" userId="5c1b59c3-3c7c-43bc-acea-0d33c71058d3" providerId="ADAL" clId="{5FE89360-9C79-47AD-8F5B-4A847821E763}" dt="2023-12-18T19:51:18.646" v="509" actId="478"/>
          <ac:spMkLst>
            <pc:docMk/>
            <pc:sldMk cId="4246289115" sldId="263"/>
            <ac:spMk id="3" creationId="{EBEA9E38-C8F4-59E0-9F7B-6E0ECA5E5978}"/>
          </ac:spMkLst>
        </pc:spChg>
        <pc:spChg chg="add del">
          <ac:chgData name="Oguey Stéphane" userId="5c1b59c3-3c7c-43bc-acea-0d33c71058d3" providerId="ADAL" clId="{5FE89360-9C79-47AD-8F5B-4A847821E763}" dt="2023-12-18T19:51:11.194" v="507" actId="26606"/>
          <ac:spMkLst>
            <pc:docMk/>
            <pc:sldMk cId="4246289115" sldId="263"/>
            <ac:spMk id="8" creationId="{508BEF50-7B1E-49A4-BC19-5F4F1D755E64}"/>
          </ac:spMkLst>
        </pc:spChg>
        <pc:spChg chg="add del">
          <ac:chgData name="Oguey Stéphane" userId="5c1b59c3-3c7c-43bc-acea-0d33c71058d3" providerId="ADAL" clId="{5FE89360-9C79-47AD-8F5B-4A847821E763}" dt="2023-12-18T19:51:11.194" v="507" actId="26606"/>
          <ac:spMkLst>
            <pc:docMk/>
            <pc:sldMk cId="4246289115" sldId="263"/>
            <ac:spMk id="9" creationId="{3FBAD350-5664-4811-A208-657FB882D350}"/>
          </ac:spMkLst>
        </pc:spChg>
        <pc:spChg chg="add del">
          <ac:chgData name="Oguey Stéphane" userId="5c1b59c3-3c7c-43bc-acea-0d33c71058d3" providerId="ADAL" clId="{5FE89360-9C79-47AD-8F5B-4A847821E763}" dt="2023-12-18T19:51:11.194" v="507" actId="26606"/>
          <ac:spMkLst>
            <pc:docMk/>
            <pc:sldMk cId="4246289115" sldId="263"/>
            <ac:spMk id="10" creationId="{64680660-7E23-4F0F-A679-BF913E9454FB}"/>
          </ac:spMkLst>
        </pc:spChg>
        <pc:spChg chg="add del">
          <ac:chgData name="Oguey Stéphane" userId="5c1b59c3-3c7c-43bc-acea-0d33c71058d3" providerId="ADAL" clId="{5FE89360-9C79-47AD-8F5B-4A847821E763}" dt="2023-12-18T19:51:11.194" v="507" actId="26606"/>
          <ac:spMkLst>
            <pc:docMk/>
            <pc:sldMk cId="4246289115" sldId="263"/>
            <ac:spMk id="11" creationId="{C39ADB8F-D187-49D7-BDCF-C1B6DC727068}"/>
          </ac:spMkLst>
        </pc:spChg>
        <pc:spChg chg="add del">
          <ac:chgData name="Oguey Stéphane" userId="5c1b59c3-3c7c-43bc-acea-0d33c71058d3" providerId="ADAL" clId="{5FE89360-9C79-47AD-8F5B-4A847821E763}" dt="2023-12-18T19:51:11.194" v="507" actId="26606"/>
          <ac:spMkLst>
            <pc:docMk/>
            <pc:sldMk cId="4246289115" sldId="263"/>
            <ac:spMk id="12" creationId="{1A3C89F8-0D2F-47FF-B903-151248265F47}"/>
          </ac:spMkLst>
        </pc:spChg>
        <pc:spChg chg="add del">
          <ac:chgData name="Oguey Stéphane" userId="5c1b59c3-3c7c-43bc-acea-0d33c71058d3" providerId="ADAL" clId="{5FE89360-9C79-47AD-8F5B-4A847821E763}" dt="2023-12-18T19:51:11.194" v="507" actId="26606"/>
          <ac:spMkLst>
            <pc:docMk/>
            <pc:sldMk cId="4246289115" sldId="263"/>
            <ac:spMk id="14" creationId="{C5CB530E-515E-412C-9DF1-5F8FFBD6F383}"/>
          </ac:spMkLst>
        </pc:spChg>
        <pc:spChg chg="add del">
          <ac:chgData name="Oguey Stéphane" userId="5c1b59c3-3c7c-43bc-acea-0d33c71058d3" providerId="ADAL" clId="{5FE89360-9C79-47AD-8F5B-4A847821E763}" dt="2023-12-18T19:51:11.194" v="507" actId="26606"/>
          <ac:spMkLst>
            <pc:docMk/>
            <pc:sldMk cId="4246289115" sldId="263"/>
            <ac:spMk id="16" creationId="{712D4376-A578-4FF1-94FC-245E7A6A489F}"/>
          </ac:spMkLst>
        </pc:spChg>
        <pc:spChg chg="add del">
          <ac:chgData name="Oguey Stéphane" userId="5c1b59c3-3c7c-43bc-acea-0d33c71058d3" providerId="ADAL" clId="{5FE89360-9C79-47AD-8F5B-4A847821E763}" dt="2023-12-18T19:51:11.194" v="507" actId="26606"/>
          <ac:spMkLst>
            <pc:docMk/>
            <pc:sldMk cId="4246289115" sldId="263"/>
            <ac:spMk id="18" creationId="{AEA7509D-F04F-40CB-A0B3-EEF16499CC9F}"/>
          </ac:spMkLst>
        </pc:spChg>
        <pc:spChg chg="del">
          <ac:chgData name="Oguey Stéphane" userId="5c1b59c3-3c7c-43bc-acea-0d33c71058d3" providerId="ADAL" clId="{5FE89360-9C79-47AD-8F5B-4A847821E763}" dt="2023-12-18T19:50:22.940" v="494"/>
          <ac:spMkLst>
            <pc:docMk/>
            <pc:sldMk cId="4246289115" sldId="263"/>
            <ac:spMk id="21" creationId="{C17278C5-34E8-4293-BE47-73B18483AF7B}"/>
          </ac:spMkLst>
        </pc:spChg>
        <pc:spChg chg="del">
          <ac:chgData name="Oguey Stéphane" userId="5c1b59c3-3c7c-43bc-acea-0d33c71058d3" providerId="ADAL" clId="{5FE89360-9C79-47AD-8F5B-4A847821E763}" dt="2023-12-18T19:50:22.940" v="494"/>
          <ac:spMkLst>
            <pc:docMk/>
            <pc:sldMk cId="4246289115" sldId="263"/>
            <ac:spMk id="22" creationId="{C5CB530E-515E-412C-9DF1-5F8FFBD6F383}"/>
          </ac:spMkLst>
        </pc:spChg>
        <pc:spChg chg="del">
          <ac:chgData name="Oguey Stéphane" userId="5c1b59c3-3c7c-43bc-acea-0d33c71058d3" providerId="ADAL" clId="{5FE89360-9C79-47AD-8F5B-4A847821E763}" dt="2023-12-18T19:50:22.940" v="494"/>
          <ac:spMkLst>
            <pc:docMk/>
            <pc:sldMk cId="4246289115" sldId="263"/>
            <ac:spMk id="23" creationId="{9A3F5928-D955-456A-97B5-AA390B8CE9D5}"/>
          </ac:spMkLst>
        </pc:spChg>
        <pc:spChg chg="del">
          <ac:chgData name="Oguey Stéphane" userId="5c1b59c3-3c7c-43bc-acea-0d33c71058d3" providerId="ADAL" clId="{5FE89360-9C79-47AD-8F5B-4A847821E763}" dt="2023-12-18T19:50:22.940" v="494"/>
          <ac:spMkLst>
            <pc:docMk/>
            <pc:sldMk cId="4246289115" sldId="263"/>
            <ac:spMk id="24" creationId="{712D4376-A578-4FF1-94FC-245E7A6A489F}"/>
          </ac:spMkLst>
        </pc:spChg>
        <pc:spChg chg="add">
          <ac:chgData name="Oguey Stéphane" userId="5c1b59c3-3c7c-43bc-acea-0d33c71058d3" providerId="ADAL" clId="{5FE89360-9C79-47AD-8F5B-4A847821E763}" dt="2023-12-18T19:51:11.202" v="508" actId="26606"/>
          <ac:spMkLst>
            <pc:docMk/>
            <pc:sldMk cId="4246289115" sldId="263"/>
            <ac:spMk id="25" creationId="{79C60ED7-11F7-478C-AC8E-0865FABDACBF}"/>
          </ac:spMkLst>
        </pc:spChg>
        <pc:spChg chg="del">
          <ac:chgData name="Oguey Stéphane" userId="5c1b59c3-3c7c-43bc-acea-0d33c71058d3" providerId="ADAL" clId="{5FE89360-9C79-47AD-8F5B-4A847821E763}" dt="2023-12-18T19:50:22.940" v="494"/>
          <ac:spMkLst>
            <pc:docMk/>
            <pc:sldMk cId="4246289115" sldId="263"/>
            <ac:spMk id="26" creationId="{AEA7509D-F04F-40CB-A0B3-EEF16499CC9F}"/>
          </ac:spMkLst>
        </pc:spChg>
        <pc:spChg chg="add">
          <ac:chgData name="Oguey Stéphane" userId="5c1b59c3-3c7c-43bc-acea-0d33c71058d3" providerId="ADAL" clId="{5FE89360-9C79-47AD-8F5B-4A847821E763}" dt="2023-12-18T19:51:11.202" v="508" actId="26606"/>
          <ac:spMkLst>
            <pc:docMk/>
            <pc:sldMk cId="4246289115" sldId="263"/>
            <ac:spMk id="27" creationId="{D472C551-D440-40DF-9260-BDB9AC40960A}"/>
          </ac:spMkLst>
        </pc:spChg>
        <pc:spChg chg="add">
          <ac:chgData name="Oguey Stéphane" userId="5c1b59c3-3c7c-43bc-acea-0d33c71058d3" providerId="ADAL" clId="{5FE89360-9C79-47AD-8F5B-4A847821E763}" dt="2023-12-18T19:51:11.202" v="508" actId="26606"/>
          <ac:spMkLst>
            <pc:docMk/>
            <pc:sldMk cId="4246289115" sldId="263"/>
            <ac:spMk id="29" creationId="{508BEF50-7B1E-49A4-BC19-5F4F1D755E64}"/>
          </ac:spMkLst>
        </pc:spChg>
        <pc:spChg chg="add">
          <ac:chgData name="Oguey Stéphane" userId="5c1b59c3-3c7c-43bc-acea-0d33c71058d3" providerId="ADAL" clId="{5FE89360-9C79-47AD-8F5B-4A847821E763}" dt="2023-12-18T19:51:11.202" v="508" actId="26606"/>
          <ac:spMkLst>
            <pc:docMk/>
            <pc:sldMk cId="4246289115" sldId="263"/>
            <ac:spMk id="30" creationId="{3FBAD350-5664-4811-A208-657FB882D350}"/>
          </ac:spMkLst>
        </pc:spChg>
        <pc:spChg chg="add">
          <ac:chgData name="Oguey Stéphane" userId="5c1b59c3-3c7c-43bc-acea-0d33c71058d3" providerId="ADAL" clId="{5FE89360-9C79-47AD-8F5B-4A847821E763}" dt="2023-12-18T19:51:11.202" v="508" actId="26606"/>
          <ac:spMkLst>
            <pc:docMk/>
            <pc:sldMk cId="4246289115" sldId="263"/>
            <ac:spMk id="31" creationId="{C39ADB8F-D187-49D7-BDCF-C1B6DC727068}"/>
          </ac:spMkLst>
        </pc:spChg>
        <pc:cxnChg chg="add del">
          <ac:chgData name="Oguey Stéphane" userId="5c1b59c3-3c7c-43bc-acea-0d33c71058d3" providerId="ADAL" clId="{5FE89360-9C79-47AD-8F5B-4A847821E763}" dt="2023-12-18T19:51:11.194" v="507" actId="26606"/>
          <ac:cxnSpMkLst>
            <pc:docMk/>
            <pc:sldMk cId="4246289115" sldId="263"/>
            <ac:cxnSpMk id="7" creationId="{56020367-4FD5-4596-8E10-C5F095CD8DBF}"/>
          </ac:cxnSpMkLst>
        </pc:cxnChg>
        <pc:cxnChg chg="del">
          <ac:chgData name="Oguey Stéphane" userId="5c1b59c3-3c7c-43bc-acea-0d33c71058d3" providerId="ADAL" clId="{5FE89360-9C79-47AD-8F5B-4A847821E763}" dt="2023-12-18T19:50:22.940" v="494"/>
          <ac:cxnSpMkLst>
            <pc:docMk/>
            <pc:sldMk cId="4246289115" sldId="263"/>
            <ac:cxnSpMk id="20" creationId="{56020367-4FD5-4596-8E10-C5F095CD8DBF}"/>
          </ac:cxnSpMkLst>
        </pc:cxnChg>
        <pc:cxnChg chg="add">
          <ac:chgData name="Oguey Stéphane" userId="5c1b59c3-3c7c-43bc-acea-0d33c71058d3" providerId="ADAL" clId="{5FE89360-9C79-47AD-8F5B-4A847821E763}" dt="2023-12-18T19:51:11.202" v="508" actId="26606"/>
          <ac:cxnSpMkLst>
            <pc:docMk/>
            <pc:sldMk cId="4246289115" sldId="263"/>
            <ac:cxnSpMk id="28" creationId="{56020367-4FD5-4596-8E10-C5F095CD8DBF}"/>
          </ac:cxnSpMkLst>
        </pc:cxnChg>
      </pc:sldChg>
      <pc:sldChg chg="addSp delSp modSp new mod ord setBg addAnim">
        <pc:chgData name="Oguey Stéphane" userId="5c1b59c3-3c7c-43bc-acea-0d33c71058d3" providerId="ADAL" clId="{5FE89360-9C79-47AD-8F5B-4A847821E763}" dt="2023-12-19T01:39:47.394" v="758"/>
        <pc:sldMkLst>
          <pc:docMk/>
          <pc:sldMk cId="3427165033" sldId="264"/>
        </pc:sldMkLst>
        <pc:spChg chg="mod">
          <ac:chgData name="Oguey Stéphane" userId="5c1b59c3-3c7c-43bc-acea-0d33c71058d3" providerId="ADAL" clId="{5FE89360-9C79-47AD-8F5B-4A847821E763}" dt="2023-12-18T19:51:55.407" v="524" actId="26606"/>
          <ac:spMkLst>
            <pc:docMk/>
            <pc:sldMk cId="3427165033" sldId="264"/>
            <ac:spMk id="2" creationId="{58469F3A-18D4-9AC3-625C-B36785DF641E}"/>
          </ac:spMkLst>
        </pc:spChg>
        <pc:spChg chg="mod">
          <ac:chgData name="Oguey Stéphane" userId="5c1b59c3-3c7c-43bc-acea-0d33c71058d3" providerId="ADAL" clId="{5FE89360-9C79-47AD-8F5B-4A847821E763}" dt="2023-12-18T19:51:55.407" v="524" actId="26606"/>
          <ac:spMkLst>
            <pc:docMk/>
            <pc:sldMk cId="3427165033" sldId="264"/>
            <ac:spMk id="3" creationId="{31B13A59-9F59-B48F-50EA-3A927480BD96}"/>
          </ac:spMkLst>
        </pc:spChg>
        <pc:spChg chg="add del">
          <ac:chgData name="Oguey Stéphane" userId="5c1b59c3-3c7c-43bc-acea-0d33c71058d3" providerId="ADAL" clId="{5FE89360-9C79-47AD-8F5B-4A847821E763}" dt="2023-12-18T19:51:55.396" v="523" actId="26606"/>
          <ac:spMkLst>
            <pc:docMk/>
            <pc:sldMk cId="3427165033" sldId="264"/>
            <ac:spMk id="9" creationId="{6E37B132-9C54-4236-8910-3340177AD9DB}"/>
          </ac:spMkLst>
        </pc:spChg>
        <pc:spChg chg="add del">
          <ac:chgData name="Oguey Stéphane" userId="5c1b59c3-3c7c-43bc-acea-0d33c71058d3" providerId="ADAL" clId="{5FE89360-9C79-47AD-8F5B-4A847821E763}" dt="2023-12-18T19:51:55.396" v="523" actId="26606"/>
          <ac:spMkLst>
            <pc:docMk/>
            <pc:sldMk cId="3427165033" sldId="264"/>
            <ac:spMk id="11" creationId="{D472C551-D440-40DF-9260-BDB9AC40960A}"/>
          </ac:spMkLst>
        </pc:spChg>
        <pc:spChg chg="add del">
          <ac:chgData name="Oguey Stéphane" userId="5c1b59c3-3c7c-43bc-acea-0d33c71058d3" providerId="ADAL" clId="{5FE89360-9C79-47AD-8F5B-4A847821E763}" dt="2023-12-18T19:51:55.396" v="523" actId="26606"/>
          <ac:spMkLst>
            <pc:docMk/>
            <pc:sldMk cId="3427165033" sldId="264"/>
            <ac:spMk id="15" creationId="{508BEF50-7B1E-49A4-BC19-5F4F1D755E64}"/>
          </ac:spMkLst>
        </pc:spChg>
        <pc:spChg chg="add del">
          <ac:chgData name="Oguey Stéphane" userId="5c1b59c3-3c7c-43bc-acea-0d33c71058d3" providerId="ADAL" clId="{5FE89360-9C79-47AD-8F5B-4A847821E763}" dt="2023-12-18T19:51:55.396" v="523" actId="26606"/>
          <ac:spMkLst>
            <pc:docMk/>
            <pc:sldMk cId="3427165033" sldId="264"/>
            <ac:spMk id="17" creationId="{3FBAD350-5664-4811-A208-657FB882D350}"/>
          </ac:spMkLst>
        </pc:spChg>
        <pc:spChg chg="add del">
          <ac:chgData name="Oguey Stéphane" userId="5c1b59c3-3c7c-43bc-acea-0d33c71058d3" providerId="ADAL" clId="{5FE89360-9C79-47AD-8F5B-4A847821E763}" dt="2023-12-18T19:51:55.396" v="523" actId="26606"/>
          <ac:spMkLst>
            <pc:docMk/>
            <pc:sldMk cId="3427165033" sldId="264"/>
            <ac:spMk id="19" creationId="{C39ADB8F-D187-49D7-BDCF-C1B6DC727068}"/>
          </ac:spMkLst>
        </pc:spChg>
        <pc:spChg chg="add">
          <ac:chgData name="Oguey Stéphane" userId="5c1b59c3-3c7c-43bc-acea-0d33c71058d3" providerId="ADAL" clId="{5FE89360-9C79-47AD-8F5B-4A847821E763}" dt="2023-12-18T19:51:55.407" v="524" actId="26606"/>
          <ac:spMkLst>
            <pc:docMk/>
            <pc:sldMk cId="3427165033" sldId="264"/>
            <ac:spMk id="21" creationId="{79C60ED7-11F7-478C-AC8E-0865FABDACBF}"/>
          </ac:spMkLst>
        </pc:spChg>
        <pc:spChg chg="add">
          <ac:chgData name="Oguey Stéphane" userId="5c1b59c3-3c7c-43bc-acea-0d33c71058d3" providerId="ADAL" clId="{5FE89360-9C79-47AD-8F5B-4A847821E763}" dt="2023-12-18T19:51:55.407" v="524" actId="26606"/>
          <ac:spMkLst>
            <pc:docMk/>
            <pc:sldMk cId="3427165033" sldId="264"/>
            <ac:spMk id="22" creationId="{D472C551-D440-40DF-9260-BDB9AC40960A}"/>
          </ac:spMkLst>
        </pc:spChg>
        <pc:spChg chg="add">
          <ac:chgData name="Oguey Stéphane" userId="5c1b59c3-3c7c-43bc-acea-0d33c71058d3" providerId="ADAL" clId="{5FE89360-9C79-47AD-8F5B-4A847821E763}" dt="2023-12-18T19:51:55.407" v="524" actId="26606"/>
          <ac:spMkLst>
            <pc:docMk/>
            <pc:sldMk cId="3427165033" sldId="264"/>
            <ac:spMk id="25" creationId="{508BEF50-7B1E-49A4-BC19-5F4F1D755E64}"/>
          </ac:spMkLst>
        </pc:spChg>
        <pc:spChg chg="add">
          <ac:chgData name="Oguey Stéphane" userId="5c1b59c3-3c7c-43bc-acea-0d33c71058d3" providerId="ADAL" clId="{5FE89360-9C79-47AD-8F5B-4A847821E763}" dt="2023-12-18T19:51:55.407" v="524" actId="26606"/>
          <ac:spMkLst>
            <pc:docMk/>
            <pc:sldMk cId="3427165033" sldId="264"/>
            <ac:spMk id="26" creationId="{3FBAD350-5664-4811-A208-657FB882D350}"/>
          </ac:spMkLst>
        </pc:spChg>
        <pc:spChg chg="add">
          <ac:chgData name="Oguey Stéphane" userId="5c1b59c3-3c7c-43bc-acea-0d33c71058d3" providerId="ADAL" clId="{5FE89360-9C79-47AD-8F5B-4A847821E763}" dt="2023-12-18T19:51:55.407" v="524" actId="26606"/>
          <ac:spMkLst>
            <pc:docMk/>
            <pc:sldMk cId="3427165033" sldId="264"/>
            <ac:spMk id="27" creationId="{C39ADB8F-D187-49D7-BDCF-C1B6DC727068}"/>
          </ac:spMkLst>
        </pc:spChg>
        <pc:picChg chg="add del">
          <ac:chgData name="Oguey Stéphane" userId="5c1b59c3-3c7c-43bc-acea-0d33c71058d3" providerId="ADAL" clId="{5FE89360-9C79-47AD-8F5B-4A847821E763}" dt="2023-12-18T19:51:55.396" v="523" actId="26606"/>
          <ac:picMkLst>
            <pc:docMk/>
            <pc:sldMk cId="3427165033" sldId="264"/>
            <ac:picMk id="5" creationId="{6FA34A9B-6B5C-D4AD-459D-3AAA642B2EAF}"/>
          </ac:picMkLst>
        </pc:picChg>
        <pc:picChg chg="add">
          <ac:chgData name="Oguey Stéphane" userId="5c1b59c3-3c7c-43bc-acea-0d33c71058d3" providerId="ADAL" clId="{5FE89360-9C79-47AD-8F5B-4A847821E763}" dt="2023-12-18T19:51:55.407" v="524" actId="26606"/>
          <ac:picMkLst>
            <pc:docMk/>
            <pc:sldMk cId="3427165033" sldId="264"/>
            <ac:picMk id="23" creationId="{09D330CB-967D-598B-9D5F-52F5BD995D8C}"/>
          </ac:picMkLst>
        </pc:picChg>
        <pc:cxnChg chg="add del">
          <ac:chgData name="Oguey Stéphane" userId="5c1b59c3-3c7c-43bc-acea-0d33c71058d3" providerId="ADAL" clId="{5FE89360-9C79-47AD-8F5B-4A847821E763}" dt="2023-12-18T19:51:55.396" v="523" actId="26606"/>
          <ac:cxnSpMkLst>
            <pc:docMk/>
            <pc:sldMk cId="3427165033" sldId="264"/>
            <ac:cxnSpMk id="13" creationId="{56020367-4FD5-4596-8E10-C5F095CD8DBF}"/>
          </ac:cxnSpMkLst>
        </pc:cxnChg>
        <pc:cxnChg chg="add">
          <ac:chgData name="Oguey Stéphane" userId="5c1b59c3-3c7c-43bc-acea-0d33c71058d3" providerId="ADAL" clId="{5FE89360-9C79-47AD-8F5B-4A847821E763}" dt="2023-12-18T19:51:55.407" v="524" actId="26606"/>
          <ac:cxnSpMkLst>
            <pc:docMk/>
            <pc:sldMk cId="3427165033" sldId="264"/>
            <ac:cxnSpMk id="24" creationId="{56020367-4FD5-4596-8E10-C5F095CD8DBF}"/>
          </ac:cxnSpMkLst>
        </pc:cxnChg>
      </pc:sldChg>
      <pc:sldChg chg="addSp delSp modSp add mod setBg delDesignElem">
        <pc:chgData name="Oguey Stéphane" userId="5c1b59c3-3c7c-43bc-acea-0d33c71058d3" providerId="ADAL" clId="{5FE89360-9C79-47AD-8F5B-4A847821E763}" dt="2023-12-18T19:52:22.413" v="544" actId="478"/>
        <pc:sldMkLst>
          <pc:docMk/>
          <pc:sldMk cId="1427545086" sldId="265"/>
        </pc:sldMkLst>
        <pc:spChg chg="mod">
          <ac:chgData name="Oguey Stéphane" userId="5c1b59c3-3c7c-43bc-acea-0d33c71058d3" providerId="ADAL" clId="{5FE89360-9C79-47AD-8F5B-4A847821E763}" dt="2023-12-18T19:52:15.238" v="542" actId="20577"/>
          <ac:spMkLst>
            <pc:docMk/>
            <pc:sldMk cId="1427545086" sldId="265"/>
            <ac:spMk id="2" creationId="{58469F3A-18D4-9AC3-625C-B36785DF641E}"/>
          </ac:spMkLst>
        </pc:spChg>
        <pc:spChg chg="del">
          <ac:chgData name="Oguey Stéphane" userId="5c1b59c3-3c7c-43bc-acea-0d33c71058d3" providerId="ADAL" clId="{5FE89360-9C79-47AD-8F5B-4A847821E763}" dt="2023-12-18T19:52:22.413" v="544" actId="478"/>
          <ac:spMkLst>
            <pc:docMk/>
            <pc:sldMk cId="1427545086" sldId="265"/>
            <ac:spMk id="3" creationId="{31B13A59-9F59-B48F-50EA-3A927480BD96}"/>
          </ac:spMkLst>
        </pc:spChg>
        <pc:spChg chg="del">
          <ac:chgData name="Oguey Stéphane" userId="5c1b59c3-3c7c-43bc-acea-0d33c71058d3" providerId="ADAL" clId="{5FE89360-9C79-47AD-8F5B-4A847821E763}" dt="2023-12-18T19:52:10.637" v="527"/>
          <ac:spMkLst>
            <pc:docMk/>
            <pc:sldMk cId="1427545086" sldId="265"/>
            <ac:spMk id="21" creationId="{79C60ED7-11F7-478C-AC8E-0865FABDACBF}"/>
          </ac:spMkLst>
        </pc:spChg>
        <pc:spChg chg="del">
          <ac:chgData name="Oguey Stéphane" userId="5c1b59c3-3c7c-43bc-acea-0d33c71058d3" providerId="ADAL" clId="{5FE89360-9C79-47AD-8F5B-4A847821E763}" dt="2023-12-18T19:52:10.637" v="527"/>
          <ac:spMkLst>
            <pc:docMk/>
            <pc:sldMk cId="1427545086" sldId="265"/>
            <ac:spMk id="22" creationId="{D472C551-D440-40DF-9260-BDB9AC40960A}"/>
          </ac:spMkLst>
        </pc:spChg>
        <pc:spChg chg="del">
          <ac:chgData name="Oguey Stéphane" userId="5c1b59c3-3c7c-43bc-acea-0d33c71058d3" providerId="ADAL" clId="{5FE89360-9C79-47AD-8F5B-4A847821E763}" dt="2023-12-18T19:52:10.637" v="527"/>
          <ac:spMkLst>
            <pc:docMk/>
            <pc:sldMk cId="1427545086" sldId="265"/>
            <ac:spMk id="25" creationId="{508BEF50-7B1E-49A4-BC19-5F4F1D755E64}"/>
          </ac:spMkLst>
        </pc:spChg>
        <pc:spChg chg="del">
          <ac:chgData name="Oguey Stéphane" userId="5c1b59c3-3c7c-43bc-acea-0d33c71058d3" providerId="ADAL" clId="{5FE89360-9C79-47AD-8F5B-4A847821E763}" dt="2023-12-18T19:52:10.637" v="527"/>
          <ac:spMkLst>
            <pc:docMk/>
            <pc:sldMk cId="1427545086" sldId="265"/>
            <ac:spMk id="26" creationId="{3FBAD350-5664-4811-A208-657FB882D350}"/>
          </ac:spMkLst>
        </pc:spChg>
        <pc:spChg chg="del">
          <ac:chgData name="Oguey Stéphane" userId="5c1b59c3-3c7c-43bc-acea-0d33c71058d3" providerId="ADAL" clId="{5FE89360-9C79-47AD-8F5B-4A847821E763}" dt="2023-12-18T19:52:10.637" v="527"/>
          <ac:spMkLst>
            <pc:docMk/>
            <pc:sldMk cId="1427545086" sldId="265"/>
            <ac:spMk id="27" creationId="{C39ADB8F-D187-49D7-BDCF-C1B6DC727068}"/>
          </ac:spMkLst>
        </pc:spChg>
        <pc:spChg chg="add">
          <ac:chgData name="Oguey Stéphane" userId="5c1b59c3-3c7c-43bc-acea-0d33c71058d3" providerId="ADAL" clId="{5FE89360-9C79-47AD-8F5B-4A847821E763}" dt="2023-12-18T19:52:18.901" v="543" actId="26606"/>
          <ac:spMkLst>
            <pc:docMk/>
            <pc:sldMk cId="1427545086" sldId="265"/>
            <ac:spMk id="28" creationId="{79C60ED7-11F7-478C-AC8E-0865FABDACBF}"/>
          </ac:spMkLst>
        </pc:spChg>
        <pc:spChg chg="add">
          <ac:chgData name="Oguey Stéphane" userId="5c1b59c3-3c7c-43bc-acea-0d33c71058d3" providerId="ADAL" clId="{5FE89360-9C79-47AD-8F5B-4A847821E763}" dt="2023-12-18T19:52:18.901" v="543" actId="26606"/>
          <ac:spMkLst>
            <pc:docMk/>
            <pc:sldMk cId="1427545086" sldId="265"/>
            <ac:spMk id="30" creationId="{D472C551-D440-40DF-9260-BDB9AC40960A}"/>
          </ac:spMkLst>
        </pc:spChg>
        <pc:spChg chg="add">
          <ac:chgData name="Oguey Stéphane" userId="5c1b59c3-3c7c-43bc-acea-0d33c71058d3" providerId="ADAL" clId="{5FE89360-9C79-47AD-8F5B-4A847821E763}" dt="2023-12-18T19:52:18.901" v="543" actId="26606"/>
          <ac:spMkLst>
            <pc:docMk/>
            <pc:sldMk cId="1427545086" sldId="265"/>
            <ac:spMk id="34" creationId="{508BEF50-7B1E-49A4-BC19-5F4F1D755E64}"/>
          </ac:spMkLst>
        </pc:spChg>
        <pc:spChg chg="add">
          <ac:chgData name="Oguey Stéphane" userId="5c1b59c3-3c7c-43bc-acea-0d33c71058d3" providerId="ADAL" clId="{5FE89360-9C79-47AD-8F5B-4A847821E763}" dt="2023-12-18T19:52:18.901" v="543" actId="26606"/>
          <ac:spMkLst>
            <pc:docMk/>
            <pc:sldMk cId="1427545086" sldId="265"/>
            <ac:spMk id="36" creationId="{3FBAD350-5664-4811-A208-657FB882D350}"/>
          </ac:spMkLst>
        </pc:spChg>
        <pc:spChg chg="add">
          <ac:chgData name="Oguey Stéphane" userId="5c1b59c3-3c7c-43bc-acea-0d33c71058d3" providerId="ADAL" clId="{5FE89360-9C79-47AD-8F5B-4A847821E763}" dt="2023-12-18T19:52:18.901" v="543" actId="26606"/>
          <ac:spMkLst>
            <pc:docMk/>
            <pc:sldMk cId="1427545086" sldId="265"/>
            <ac:spMk id="38" creationId="{C39ADB8F-D187-49D7-BDCF-C1B6DC727068}"/>
          </ac:spMkLst>
        </pc:spChg>
        <pc:picChg chg="mod">
          <ac:chgData name="Oguey Stéphane" userId="5c1b59c3-3c7c-43bc-acea-0d33c71058d3" providerId="ADAL" clId="{5FE89360-9C79-47AD-8F5B-4A847821E763}" dt="2023-12-18T19:52:18.901" v="543" actId="26606"/>
          <ac:picMkLst>
            <pc:docMk/>
            <pc:sldMk cId="1427545086" sldId="265"/>
            <ac:picMk id="23" creationId="{09D330CB-967D-598B-9D5F-52F5BD995D8C}"/>
          </ac:picMkLst>
        </pc:picChg>
        <pc:cxnChg chg="del">
          <ac:chgData name="Oguey Stéphane" userId="5c1b59c3-3c7c-43bc-acea-0d33c71058d3" providerId="ADAL" clId="{5FE89360-9C79-47AD-8F5B-4A847821E763}" dt="2023-12-18T19:52:10.637" v="527"/>
          <ac:cxnSpMkLst>
            <pc:docMk/>
            <pc:sldMk cId="1427545086" sldId="265"/>
            <ac:cxnSpMk id="24" creationId="{56020367-4FD5-4596-8E10-C5F095CD8DBF}"/>
          </ac:cxnSpMkLst>
        </pc:cxnChg>
        <pc:cxnChg chg="add">
          <ac:chgData name="Oguey Stéphane" userId="5c1b59c3-3c7c-43bc-acea-0d33c71058d3" providerId="ADAL" clId="{5FE89360-9C79-47AD-8F5B-4A847821E763}" dt="2023-12-18T19:52:18.901" v="543" actId="26606"/>
          <ac:cxnSpMkLst>
            <pc:docMk/>
            <pc:sldMk cId="1427545086" sldId="265"/>
            <ac:cxnSpMk id="32" creationId="{56020367-4FD5-4596-8E10-C5F095CD8DBF}"/>
          </ac:cxnSpMkLst>
        </pc:cxnChg>
      </pc:sldChg>
      <pc:sldChg chg="addSp delSp modSp new mod">
        <pc:chgData name="Oguey Stéphane" userId="5c1b59c3-3c7c-43bc-acea-0d33c71058d3" providerId="ADAL" clId="{5FE89360-9C79-47AD-8F5B-4A847821E763}" dt="2023-12-18T19:59:09.888" v="635" actId="1076"/>
        <pc:sldMkLst>
          <pc:docMk/>
          <pc:sldMk cId="3312607902" sldId="266"/>
        </pc:sldMkLst>
        <pc:spChg chg="mod">
          <ac:chgData name="Oguey Stéphane" userId="5c1b59c3-3c7c-43bc-acea-0d33c71058d3" providerId="ADAL" clId="{5FE89360-9C79-47AD-8F5B-4A847821E763}" dt="2023-12-18T19:57:58.910" v="616"/>
          <ac:spMkLst>
            <pc:docMk/>
            <pc:sldMk cId="3312607902" sldId="266"/>
            <ac:spMk id="2" creationId="{6CFB31AB-FC72-3E8E-F076-BD7B053BD520}"/>
          </ac:spMkLst>
        </pc:spChg>
        <pc:spChg chg="mod">
          <ac:chgData name="Oguey Stéphane" userId="5c1b59c3-3c7c-43bc-acea-0d33c71058d3" providerId="ADAL" clId="{5FE89360-9C79-47AD-8F5B-4A847821E763}" dt="2023-12-18T19:58:03.177" v="617"/>
          <ac:spMkLst>
            <pc:docMk/>
            <pc:sldMk cId="3312607902" sldId="266"/>
            <ac:spMk id="3" creationId="{686EF3ED-00E1-7110-40E5-DCA57DD58B15}"/>
          </ac:spMkLst>
        </pc:spChg>
        <pc:spChg chg="del">
          <ac:chgData name="Oguey Stéphane" userId="5c1b59c3-3c7c-43bc-acea-0d33c71058d3" providerId="ADAL" clId="{5FE89360-9C79-47AD-8F5B-4A847821E763}" dt="2023-12-18T19:58:23.249" v="621"/>
          <ac:spMkLst>
            <pc:docMk/>
            <pc:sldMk cId="3312607902" sldId="266"/>
            <ac:spMk id="4" creationId="{4FA19FED-A594-215C-7D90-9E49DDF78DD2}"/>
          </ac:spMkLst>
        </pc:spChg>
        <pc:spChg chg="mod">
          <ac:chgData name="Oguey Stéphane" userId="5c1b59c3-3c7c-43bc-acea-0d33c71058d3" providerId="ADAL" clId="{5FE89360-9C79-47AD-8F5B-4A847821E763}" dt="2023-12-18T19:58:09.002" v="618"/>
          <ac:spMkLst>
            <pc:docMk/>
            <pc:sldMk cId="3312607902" sldId="266"/>
            <ac:spMk id="5" creationId="{93FC6B4E-9A3E-8E9A-EBFD-53FFDC0589A0}"/>
          </ac:spMkLst>
        </pc:spChg>
        <pc:spChg chg="del">
          <ac:chgData name="Oguey Stéphane" userId="5c1b59c3-3c7c-43bc-acea-0d33c71058d3" providerId="ADAL" clId="{5FE89360-9C79-47AD-8F5B-4A847821E763}" dt="2023-12-18T19:58:16.534" v="620"/>
          <ac:spMkLst>
            <pc:docMk/>
            <pc:sldMk cId="3312607902" sldId="266"/>
            <ac:spMk id="6" creationId="{DDDB249D-CA17-3C05-968B-647D7DD3B668}"/>
          </ac:spMkLst>
        </pc:spChg>
        <pc:picChg chg="add mod">
          <ac:chgData name="Oguey Stéphane" userId="5c1b59c3-3c7c-43bc-acea-0d33c71058d3" providerId="ADAL" clId="{5FE89360-9C79-47AD-8F5B-4A847821E763}" dt="2023-12-18T19:59:09.888" v="635" actId="1076"/>
          <ac:picMkLst>
            <pc:docMk/>
            <pc:sldMk cId="3312607902" sldId="266"/>
            <ac:picMk id="7" creationId="{49FA3088-186E-4DCC-DF74-E0146F3E37C0}"/>
          </ac:picMkLst>
        </pc:picChg>
        <pc:picChg chg="add mod">
          <ac:chgData name="Oguey Stéphane" userId="5c1b59c3-3c7c-43bc-acea-0d33c71058d3" providerId="ADAL" clId="{5FE89360-9C79-47AD-8F5B-4A847821E763}" dt="2023-12-18T19:59:06.870" v="634" actId="1076"/>
          <ac:picMkLst>
            <pc:docMk/>
            <pc:sldMk cId="3312607902" sldId="266"/>
            <ac:picMk id="8" creationId="{526ACC50-0905-A3DF-62FE-640D2FD01EF2}"/>
          </ac:picMkLst>
        </pc:picChg>
      </pc:sldChg>
      <pc:sldChg chg="addSp delSp modSp new mod">
        <pc:chgData name="Oguey Stéphane" userId="5c1b59c3-3c7c-43bc-acea-0d33c71058d3" providerId="ADAL" clId="{5FE89360-9C79-47AD-8F5B-4A847821E763}" dt="2023-12-19T07:34:19.711" v="776" actId="1076"/>
        <pc:sldMkLst>
          <pc:docMk/>
          <pc:sldMk cId="339678035" sldId="277"/>
        </pc:sldMkLst>
        <pc:spChg chg="mod">
          <ac:chgData name="Oguey Stéphane" userId="5c1b59c3-3c7c-43bc-acea-0d33c71058d3" providerId="ADAL" clId="{5FE89360-9C79-47AD-8F5B-4A847821E763}" dt="2023-12-19T07:29:08.204" v="759" actId="1076"/>
          <ac:spMkLst>
            <pc:docMk/>
            <pc:sldMk cId="339678035" sldId="277"/>
            <ac:spMk id="2" creationId="{58EF6F98-A0DF-B3B7-0CC1-25EE9CE12F3D}"/>
          </ac:spMkLst>
        </pc:spChg>
        <pc:spChg chg="del">
          <ac:chgData name="Oguey Stéphane" userId="5c1b59c3-3c7c-43bc-acea-0d33c71058d3" providerId="ADAL" clId="{5FE89360-9C79-47AD-8F5B-4A847821E763}" dt="2023-12-18T22:52:25.119" v="696"/>
          <ac:spMkLst>
            <pc:docMk/>
            <pc:sldMk cId="339678035" sldId="277"/>
            <ac:spMk id="3" creationId="{13A0161B-A45F-BD06-7109-3BA062A3ABCD}"/>
          </ac:spMkLst>
        </pc:spChg>
        <pc:spChg chg="add del mod">
          <ac:chgData name="Oguey Stéphane" userId="5c1b59c3-3c7c-43bc-acea-0d33c71058d3" providerId="ADAL" clId="{5FE89360-9C79-47AD-8F5B-4A847821E763}" dt="2023-12-19T07:29:37.595" v="761"/>
          <ac:spMkLst>
            <pc:docMk/>
            <pc:sldMk cId="339678035" sldId="277"/>
            <ac:spMk id="4" creationId="{A9F1C503-25EB-A76E-717C-B92942CF0D89}"/>
          </ac:spMkLst>
        </pc:spChg>
        <pc:spChg chg="add del mod">
          <ac:chgData name="Oguey Stéphane" userId="5c1b59c3-3c7c-43bc-acea-0d33c71058d3" providerId="ADAL" clId="{5FE89360-9C79-47AD-8F5B-4A847821E763}" dt="2023-12-19T01:35:55.118" v="725"/>
          <ac:spMkLst>
            <pc:docMk/>
            <pc:sldMk cId="339678035" sldId="277"/>
            <ac:spMk id="7" creationId="{C1AC6BF7-1871-1557-B4EC-117A527502B9}"/>
          </ac:spMkLst>
        </pc:spChg>
        <pc:spChg chg="add del mod">
          <ac:chgData name="Oguey Stéphane" userId="5c1b59c3-3c7c-43bc-acea-0d33c71058d3" providerId="ADAL" clId="{5FE89360-9C79-47AD-8F5B-4A847821E763}" dt="2023-12-19T07:30:31.405" v="766"/>
          <ac:spMkLst>
            <pc:docMk/>
            <pc:sldMk cId="339678035" sldId="277"/>
            <ac:spMk id="8" creationId="{1992E958-9FC6-2201-7495-12CD92198722}"/>
          </ac:spMkLst>
        </pc:spChg>
        <pc:spChg chg="add del mod">
          <ac:chgData name="Oguey Stéphane" userId="5c1b59c3-3c7c-43bc-acea-0d33c71058d3" providerId="ADAL" clId="{5FE89360-9C79-47AD-8F5B-4A847821E763}" dt="2023-12-19T07:30:39.044" v="768"/>
          <ac:spMkLst>
            <pc:docMk/>
            <pc:sldMk cId="339678035" sldId="277"/>
            <ac:spMk id="13" creationId="{230E1D5F-D38E-99F6-61FB-57CA7A81EBA2}"/>
          </ac:spMkLst>
        </pc:spChg>
        <pc:spChg chg="add del mod">
          <ac:chgData name="Oguey Stéphane" userId="5c1b59c3-3c7c-43bc-acea-0d33c71058d3" providerId="ADAL" clId="{5FE89360-9C79-47AD-8F5B-4A847821E763}" dt="2023-12-19T07:34:11.574" v="773"/>
          <ac:spMkLst>
            <pc:docMk/>
            <pc:sldMk cId="339678035" sldId="277"/>
            <ac:spMk id="17" creationId="{61C5014E-EE57-0AC2-9B58-6D149948A194}"/>
          </ac:spMkLst>
        </pc:spChg>
        <pc:picChg chg="add del mod">
          <ac:chgData name="Oguey Stéphane" userId="5c1b59c3-3c7c-43bc-acea-0d33c71058d3" providerId="ADAL" clId="{5FE89360-9C79-47AD-8F5B-4A847821E763}" dt="2023-12-19T01:35:46.430" v="724" actId="478"/>
          <ac:picMkLst>
            <pc:docMk/>
            <pc:sldMk cId="339678035" sldId="277"/>
            <ac:picMk id="5" creationId="{9B1EBD4F-C971-18A0-C704-AB3E98F79D97}"/>
          </ac:picMkLst>
        </pc:picChg>
        <pc:picChg chg="add del mod">
          <ac:chgData name="Oguey Stéphane" userId="5c1b59c3-3c7c-43bc-acea-0d33c71058d3" providerId="ADAL" clId="{5FE89360-9C79-47AD-8F5B-4A847821E763}" dt="2023-12-19T07:30:27.909" v="765" actId="478"/>
          <ac:picMkLst>
            <pc:docMk/>
            <pc:sldMk cId="339678035" sldId="277"/>
            <ac:picMk id="6" creationId="{34DF1599-E39D-E61C-90D1-E554C3E07ED7}"/>
          </ac:picMkLst>
        </pc:picChg>
        <pc:picChg chg="add del mod">
          <ac:chgData name="Oguey Stéphane" userId="5c1b59c3-3c7c-43bc-acea-0d33c71058d3" providerId="ADAL" clId="{5FE89360-9C79-47AD-8F5B-4A847821E763}" dt="2023-12-19T07:29:29.712" v="760" actId="478"/>
          <ac:picMkLst>
            <pc:docMk/>
            <pc:sldMk cId="339678035" sldId="277"/>
            <ac:picMk id="9" creationId="{6FC9E9FB-5911-85D8-D80D-86C93BB286CE}"/>
          </ac:picMkLst>
        </pc:picChg>
        <pc:picChg chg="add del mod">
          <ac:chgData name="Oguey Stéphane" userId="5c1b59c3-3c7c-43bc-acea-0d33c71058d3" providerId="ADAL" clId="{5FE89360-9C79-47AD-8F5B-4A847821E763}" dt="2023-12-19T07:30:33.221" v="767" actId="478"/>
          <ac:picMkLst>
            <pc:docMk/>
            <pc:sldMk cId="339678035" sldId="277"/>
            <ac:picMk id="11" creationId="{076A67E6-C60E-2A12-676B-FDC3D7D80DE5}"/>
          </ac:picMkLst>
        </pc:picChg>
        <pc:picChg chg="add del mod">
          <ac:chgData name="Oguey Stéphane" userId="5c1b59c3-3c7c-43bc-acea-0d33c71058d3" providerId="ADAL" clId="{5FE89360-9C79-47AD-8F5B-4A847821E763}" dt="2023-12-19T07:34:05.960" v="772" actId="478"/>
          <ac:picMkLst>
            <pc:docMk/>
            <pc:sldMk cId="339678035" sldId="277"/>
            <ac:picMk id="15" creationId="{31D87F5D-2FB4-0518-9BD2-05F37399F54E}"/>
          </ac:picMkLst>
        </pc:picChg>
        <pc:picChg chg="add mod">
          <ac:chgData name="Oguey Stéphane" userId="5c1b59c3-3c7c-43bc-acea-0d33c71058d3" providerId="ADAL" clId="{5FE89360-9C79-47AD-8F5B-4A847821E763}" dt="2023-12-19T07:34:19.711" v="776" actId="1076"/>
          <ac:picMkLst>
            <pc:docMk/>
            <pc:sldMk cId="339678035" sldId="277"/>
            <ac:picMk id="19" creationId="{4A92A7D0-D3A6-B799-A344-0AA9BE853532}"/>
          </ac:picMkLst>
        </pc:pic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17AEF3-859F-4787-8DAA-53577FBA9188}"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28A0120E-1454-4CAD-AB7D-CEFA312A7395}">
      <dgm:prSet/>
      <dgm:spPr/>
      <dgm:t>
        <a:bodyPr/>
        <a:lstStyle/>
        <a:p>
          <a:pPr>
            <a:lnSpc>
              <a:spcPct val="100000"/>
            </a:lnSpc>
          </a:pPr>
          <a:r>
            <a:rPr lang="fr-FR"/>
            <a:t>Plus de 1 000 000 de développeurs et d'entreprises utilisant la plateforme.</a:t>
          </a:r>
          <a:endParaRPr lang="en-US"/>
        </a:p>
      </dgm:t>
    </dgm:pt>
    <dgm:pt modelId="{D7536A1C-249A-4F95-A964-27ACBDFD981C}" type="parTrans" cxnId="{0804915D-0026-40F7-B4DB-769039BC42D6}">
      <dgm:prSet/>
      <dgm:spPr/>
      <dgm:t>
        <a:bodyPr/>
        <a:lstStyle/>
        <a:p>
          <a:endParaRPr lang="en-US"/>
        </a:p>
      </dgm:t>
    </dgm:pt>
    <dgm:pt modelId="{1450B8F8-2642-4EC0-BD01-3B4E5FB68778}" type="sibTrans" cxnId="{0804915D-0026-40F7-B4DB-769039BC42D6}">
      <dgm:prSet/>
      <dgm:spPr/>
      <dgm:t>
        <a:bodyPr/>
        <a:lstStyle/>
        <a:p>
          <a:endParaRPr lang="en-US"/>
        </a:p>
      </dgm:t>
    </dgm:pt>
    <dgm:pt modelId="{FA7EB366-7AC1-4180-9AE6-9FBC94589D88}">
      <dgm:prSet/>
      <dgm:spPr/>
      <dgm:t>
        <a:bodyPr/>
        <a:lstStyle/>
        <a:p>
          <a:pPr>
            <a:lnSpc>
              <a:spcPct val="100000"/>
            </a:lnSpc>
          </a:pPr>
          <a:r>
            <a:rPr lang="fr-FR"/>
            <a:t>Source de premier plan pour les métadonnées.</a:t>
          </a:r>
          <a:endParaRPr lang="en-US"/>
        </a:p>
      </dgm:t>
    </dgm:pt>
    <dgm:pt modelId="{6C67F8F3-D90A-48BF-85E1-388A47C5B2AD}" type="parTrans" cxnId="{0FE685C1-A5B0-45F6-983E-E3CE1FCACF9A}">
      <dgm:prSet/>
      <dgm:spPr/>
      <dgm:t>
        <a:bodyPr/>
        <a:lstStyle/>
        <a:p>
          <a:endParaRPr lang="en-US"/>
        </a:p>
      </dgm:t>
    </dgm:pt>
    <dgm:pt modelId="{80FDAAA0-BBCE-4AA5-86C4-111C5F25109A}" type="sibTrans" cxnId="{0FE685C1-A5B0-45F6-983E-E3CE1FCACF9A}">
      <dgm:prSet/>
      <dgm:spPr/>
      <dgm:t>
        <a:bodyPr/>
        <a:lstStyle/>
        <a:p>
          <a:endParaRPr lang="en-US"/>
        </a:p>
      </dgm:t>
    </dgm:pt>
    <dgm:pt modelId="{0576D674-42F3-4A9A-84BD-B1BDB07E330A}">
      <dgm:prSet/>
      <dgm:spPr/>
      <dgm:t>
        <a:bodyPr/>
        <a:lstStyle/>
        <a:p>
          <a:pPr>
            <a:lnSpc>
              <a:spcPct val="100000"/>
            </a:lnSpc>
          </a:pPr>
          <a:r>
            <a:rPr lang="fr-CH"/>
            <a:t>Api ultra fournie</a:t>
          </a:r>
          <a:endParaRPr lang="en-US"/>
        </a:p>
      </dgm:t>
    </dgm:pt>
    <dgm:pt modelId="{898C7611-308A-4DF0-A626-4A3C81E0EC5E}" type="parTrans" cxnId="{6387C809-073E-4387-9878-C140209E9F57}">
      <dgm:prSet/>
      <dgm:spPr/>
      <dgm:t>
        <a:bodyPr/>
        <a:lstStyle/>
        <a:p>
          <a:endParaRPr lang="en-US"/>
        </a:p>
      </dgm:t>
    </dgm:pt>
    <dgm:pt modelId="{9EEB52EC-091C-4284-9C19-03E0BB05049A}" type="sibTrans" cxnId="{6387C809-073E-4387-9878-C140209E9F57}">
      <dgm:prSet/>
      <dgm:spPr/>
      <dgm:t>
        <a:bodyPr/>
        <a:lstStyle/>
        <a:p>
          <a:endParaRPr lang="en-US"/>
        </a:p>
      </dgm:t>
    </dgm:pt>
    <dgm:pt modelId="{304A4B73-EEE3-4048-B793-2243AA8AC10E}">
      <dgm:prSet/>
      <dgm:spPr/>
      <dgm:t>
        <a:bodyPr/>
        <a:lstStyle/>
        <a:p>
          <a:pPr>
            <a:lnSpc>
              <a:spcPct val="100000"/>
            </a:lnSpc>
          </a:pPr>
          <a:r>
            <a:rPr lang="fr-CH"/>
            <a:t>Documentation ultra poussée</a:t>
          </a:r>
          <a:endParaRPr lang="en-US"/>
        </a:p>
      </dgm:t>
    </dgm:pt>
    <dgm:pt modelId="{688B922D-BB58-4E5A-B0A3-4FFCC69B0A18}" type="parTrans" cxnId="{4B9FE3E4-58E6-4D03-868F-C0E86BAA964B}">
      <dgm:prSet/>
      <dgm:spPr/>
      <dgm:t>
        <a:bodyPr/>
        <a:lstStyle/>
        <a:p>
          <a:endParaRPr lang="en-US"/>
        </a:p>
      </dgm:t>
    </dgm:pt>
    <dgm:pt modelId="{C73177C1-308B-48F5-9042-25DA02CE5A69}" type="sibTrans" cxnId="{4B9FE3E4-58E6-4D03-868F-C0E86BAA964B}">
      <dgm:prSet/>
      <dgm:spPr/>
      <dgm:t>
        <a:bodyPr/>
        <a:lstStyle/>
        <a:p>
          <a:endParaRPr lang="en-US"/>
        </a:p>
      </dgm:t>
    </dgm:pt>
    <dgm:pt modelId="{6F3A70E5-FD50-465D-9955-2F11B2DF5ED5}" type="pres">
      <dgm:prSet presAssocID="{3F17AEF3-859F-4787-8DAA-53577FBA9188}" presName="root" presStyleCnt="0">
        <dgm:presLayoutVars>
          <dgm:dir/>
          <dgm:resizeHandles val="exact"/>
        </dgm:presLayoutVars>
      </dgm:prSet>
      <dgm:spPr/>
    </dgm:pt>
    <dgm:pt modelId="{CD3D1DD6-44A4-4632-BB93-5561E44BF523}" type="pres">
      <dgm:prSet presAssocID="{28A0120E-1454-4CAD-AB7D-CEFA312A7395}" presName="compNode" presStyleCnt="0"/>
      <dgm:spPr/>
    </dgm:pt>
    <dgm:pt modelId="{23FE2022-CB85-41E2-A367-43E6087E522D}" type="pres">
      <dgm:prSet presAssocID="{28A0120E-1454-4CAD-AB7D-CEFA312A7395}" presName="bgRect" presStyleLbl="bgShp" presStyleIdx="0" presStyleCnt="4"/>
      <dgm:spPr/>
    </dgm:pt>
    <dgm:pt modelId="{E9B84069-235C-4C80-9CF5-57852B1A2A2F}" type="pres">
      <dgm:prSet presAssocID="{28A0120E-1454-4CAD-AB7D-CEFA312A739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hare With Person"/>
        </a:ext>
      </dgm:extLst>
    </dgm:pt>
    <dgm:pt modelId="{FDD38FEC-2555-49FD-B7C0-9C6EDCF96A69}" type="pres">
      <dgm:prSet presAssocID="{28A0120E-1454-4CAD-AB7D-CEFA312A7395}" presName="spaceRect" presStyleCnt="0"/>
      <dgm:spPr/>
    </dgm:pt>
    <dgm:pt modelId="{A9256C80-B3D1-4E43-9A5E-746D3BD6A2B8}" type="pres">
      <dgm:prSet presAssocID="{28A0120E-1454-4CAD-AB7D-CEFA312A7395}" presName="parTx" presStyleLbl="revTx" presStyleIdx="0" presStyleCnt="4">
        <dgm:presLayoutVars>
          <dgm:chMax val="0"/>
          <dgm:chPref val="0"/>
        </dgm:presLayoutVars>
      </dgm:prSet>
      <dgm:spPr/>
    </dgm:pt>
    <dgm:pt modelId="{18EAEC5F-EB79-4DA7-80FB-BB97E8093EFD}" type="pres">
      <dgm:prSet presAssocID="{1450B8F8-2642-4EC0-BD01-3B4E5FB68778}" presName="sibTrans" presStyleCnt="0"/>
      <dgm:spPr/>
    </dgm:pt>
    <dgm:pt modelId="{64AF3D53-D481-41C1-A743-F60C5CC68B87}" type="pres">
      <dgm:prSet presAssocID="{FA7EB366-7AC1-4180-9AE6-9FBC94589D88}" presName="compNode" presStyleCnt="0"/>
      <dgm:spPr/>
    </dgm:pt>
    <dgm:pt modelId="{FCE51881-E45C-4B1B-A193-353E0DFB5EC1}" type="pres">
      <dgm:prSet presAssocID="{FA7EB366-7AC1-4180-9AE6-9FBC94589D88}" presName="bgRect" presStyleLbl="bgShp" presStyleIdx="1" presStyleCnt="4"/>
      <dgm:spPr/>
    </dgm:pt>
    <dgm:pt modelId="{C839C0C7-2D28-4B74-8EDA-B7DD4AB67E22}" type="pres">
      <dgm:prSet presAssocID="{FA7EB366-7AC1-4180-9AE6-9FBC94589D8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che"/>
        </a:ext>
      </dgm:extLst>
    </dgm:pt>
    <dgm:pt modelId="{46C7DFBF-D182-4D72-AC0A-93B43D2EB1AD}" type="pres">
      <dgm:prSet presAssocID="{FA7EB366-7AC1-4180-9AE6-9FBC94589D88}" presName="spaceRect" presStyleCnt="0"/>
      <dgm:spPr/>
    </dgm:pt>
    <dgm:pt modelId="{861A730E-34B8-429D-94B3-9C198023DFDD}" type="pres">
      <dgm:prSet presAssocID="{FA7EB366-7AC1-4180-9AE6-9FBC94589D88}" presName="parTx" presStyleLbl="revTx" presStyleIdx="1" presStyleCnt="4">
        <dgm:presLayoutVars>
          <dgm:chMax val="0"/>
          <dgm:chPref val="0"/>
        </dgm:presLayoutVars>
      </dgm:prSet>
      <dgm:spPr/>
    </dgm:pt>
    <dgm:pt modelId="{71D7C86A-AE35-4981-ACF3-F3F0DD23FF79}" type="pres">
      <dgm:prSet presAssocID="{80FDAAA0-BBCE-4AA5-86C4-111C5F25109A}" presName="sibTrans" presStyleCnt="0"/>
      <dgm:spPr/>
    </dgm:pt>
    <dgm:pt modelId="{4A6F7021-B5DE-4B93-8DD0-44A9A4041DC5}" type="pres">
      <dgm:prSet presAssocID="{0576D674-42F3-4A9A-84BD-B1BDB07E330A}" presName="compNode" presStyleCnt="0"/>
      <dgm:spPr/>
    </dgm:pt>
    <dgm:pt modelId="{66EBEA07-660B-4DCE-A425-624A73609B2F}" type="pres">
      <dgm:prSet presAssocID="{0576D674-42F3-4A9A-84BD-B1BDB07E330A}" presName="bgRect" presStyleLbl="bgShp" presStyleIdx="2" presStyleCnt="4"/>
      <dgm:spPr/>
    </dgm:pt>
    <dgm:pt modelId="{01484C37-DCA6-46FB-9272-CE0B18D5D657}" type="pres">
      <dgm:prSet presAssocID="{0576D674-42F3-4A9A-84BD-B1BDB07E330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ase de données"/>
        </a:ext>
      </dgm:extLst>
    </dgm:pt>
    <dgm:pt modelId="{D84A8BF1-ACD1-48D9-887E-0A79DE3599D6}" type="pres">
      <dgm:prSet presAssocID="{0576D674-42F3-4A9A-84BD-B1BDB07E330A}" presName="spaceRect" presStyleCnt="0"/>
      <dgm:spPr/>
    </dgm:pt>
    <dgm:pt modelId="{54562468-9F7A-4134-B38E-5CF3EE67AD79}" type="pres">
      <dgm:prSet presAssocID="{0576D674-42F3-4A9A-84BD-B1BDB07E330A}" presName="parTx" presStyleLbl="revTx" presStyleIdx="2" presStyleCnt="4">
        <dgm:presLayoutVars>
          <dgm:chMax val="0"/>
          <dgm:chPref val="0"/>
        </dgm:presLayoutVars>
      </dgm:prSet>
      <dgm:spPr/>
    </dgm:pt>
    <dgm:pt modelId="{8AC9B679-E1C7-483B-AB9E-F05D77CD2C47}" type="pres">
      <dgm:prSet presAssocID="{9EEB52EC-091C-4284-9C19-03E0BB05049A}" presName="sibTrans" presStyleCnt="0"/>
      <dgm:spPr/>
    </dgm:pt>
    <dgm:pt modelId="{F6FE0A6B-AD73-46A9-9E52-33D9A4F84646}" type="pres">
      <dgm:prSet presAssocID="{304A4B73-EEE3-4048-B793-2243AA8AC10E}" presName="compNode" presStyleCnt="0"/>
      <dgm:spPr/>
    </dgm:pt>
    <dgm:pt modelId="{4A73C8E1-A97E-4DC6-A9F5-91F76BF27A2F}" type="pres">
      <dgm:prSet presAssocID="{304A4B73-EEE3-4048-B793-2243AA8AC10E}" presName="bgRect" presStyleLbl="bgShp" presStyleIdx="3" presStyleCnt="4"/>
      <dgm:spPr/>
    </dgm:pt>
    <dgm:pt modelId="{C915D2F2-EACA-4474-9C6B-E366E6DB2A9F}" type="pres">
      <dgm:prSet presAssocID="{304A4B73-EEE3-4048-B793-2243AA8AC10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ocument"/>
        </a:ext>
      </dgm:extLst>
    </dgm:pt>
    <dgm:pt modelId="{616E55CD-7C8D-4BA5-BC36-7FE245F4E476}" type="pres">
      <dgm:prSet presAssocID="{304A4B73-EEE3-4048-B793-2243AA8AC10E}" presName="spaceRect" presStyleCnt="0"/>
      <dgm:spPr/>
    </dgm:pt>
    <dgm:pt modelId="{DB8BCDA3-993A-45C5-9405-C1B71B93EA2B}" type="pres">
      <dgm:prSet presAssocID="{304A4B73-EEE3-4048-B793-2243AA8AC10E}" presName="parTx" presStyleLbl="revTx" presStyleIdx="3" presStyleCnt="4">
        <dgm:presLayoutVars>
          <dgm:chMax val="0"/>
          <dgm:chPref val="0"/>
        </dgm:presLayoutVars>
      </dgm:prSet>
      <dgm:spPr/>
    </dgm:pt>
  </dgm:ptLst>
  <dgm:cxnLst>
    <dgm:cxn modelId="{6387C809-073E-4387-9878-C140209E9F57}" srcId="{3F17AEF3-859F-4787-8DAA-53577FBA9188}" destId="{0576D674-42F3-4A9A-84BD-B1BDB07E330A}" srcOrd="2" destOrd="0" parTransId="{898C7611-308A-4DF0-A626-4A3C81E0EC5E}" sibTransId="{9EEB52EC-091C-4284-9C19-03E0BB05049A}"/>
    <dgm:cxn modelId="{36D0C115-933C-4B90-9A3B-848EE4EDE648}" type="presOf" srcId="{0576D674-42F3-4A9A-84BD-B1BDB07E330A}" destId="{54562468-9F7A-4134-B38E-5CF3EE67AD79}" srcOrd="0" destOrd="0" presId="urn:microsoft.com/office/officeart/2018/2/layout/IconVerticalSolidList"/>
    <dgm:cxn modelId="{0804915D-0026-40F7-B4DB-769039BC42D6}" srcId="{3F17AEF3-859F-4787-8DAA-53577FBA9188}" destId="{28A0120E-1454-4CAD-AB7D-CEFA312A7395}" srcOrd="0" destOrd="0" parTransId="{D7536A1C-249A-4F95-A964-27ACBDFD981C}" sibTransId="{1450B8F8-2642-4EC0-BD01-3B4E5FB68778}"/>
    <dgm:cxn modelId="{91A2FB42-EA2B-4803-88B0-023B0F85F328}" type="presOf" srcId="{28A0120E-1454-4CAD-AB7D-CEFA312A7395}" destId="{A9256C80-B3D1-4E43-9A5E-746D3BD6A2B8}" srcOrd="0" destOrd="0" presId="urn:microsoft.com/office/officeart/2018/2/layout/IconVerticalSolidList"/>
    <dgm:cxn modelId="{DDA6DA84-1BB9-425C-9B2B-060AADF1C108}" type="presOf" srcId="{3F17AEF3-859F-4787-8DAA-53577FBA9188}" destId="{6F3A70E5-FD50-465D-9955-2F11B2DF5ED5}" srcOrd="0" destOrd="0" presId="urn:microsoft.com/office/officeart/2018/2/layout/IconVerticalSolidList"/>
    <dgm:cxn modelId="{0FE685C1-A5B0-45F6-983E-E3CE1FCACF9A}" srcId="{3F17AEF3-859F-4787-8DAA-53577FBA9188}" destId="{FA7EB366-7AC1-4180-9AE6-9FBC94589D88}" srcOrd="1" destOrd="0" parTransId="{6C67F8F3-D90A-48BF-85E1-388A47C5B2AD}" sibTransId="{80FDAAA0-BBCE-4AA5-86C4-111C5F25109A}"/>
    <dgm:cxn modelId="{4B9FE3E4-58E6-4D03-868F-C0E86BAA964B}" srcId="{3F17AEF3-859F-4787-8DAA-53577FBA9188}" destId="{304A4B73-EEE3-4048-B793-2243AA8AC10E}" srcOrd="3" destOrd="0" parTransId="{688B922D-BB58-4E5A-B0A3-4FFCC69B0A18}" sibTransId="{C73177C1-308B-48F5-9042-25DA02CE5A69}"/>
    <dgm:cxn modelId="{3F2788EC-BDD4-4A1B-B3B8-86D736792BAB}" type="presOf" srcId="{304A4B73-EEE3-4048-B793-2243AA8AC10E}" destId="{DB8BCDA3-993A-45C5-9405-C1B71B93EA2B}" srcOrd="0" destOrd="0" presId="urn:microsoft.com/office/officeart/2018/2/layout/IconVerticalSolidList"/>
    <dgm:cxn modelId="{525904FF-DD0E-41BE-B9CE-1731717AFDEC}" type="presOf" srcId="{FA7EB366-7AC1-4180-9AE6-9FBC94589D88}" destId="{861A730E-34B8-429D-94B3-9C198023DFDD}" srcOrd="0" destOrd="0" presId="urn:microsoft.com/office/officeart/2018/2/layout/IconVerticalSolidList"/>
    <dgm:cxn modelId="{084C4A45-58F4-4015-AA45-6A404BED8141}" type="presParOf" srcId="{6F3A70E5-FD50-465D-9955-2F11B2DF5ED5}" destId="{CD3D1DD6-44A4-4632-BB93-5561E44BF523}" srcOrd="0" destOrd="0" presId="urn:microsoft.com/office/officeart/2018/2/layout/IconVerticalSolidList"/>
    <dgm:cxn modelId="{8217884F-9436-47EB-9D01-B3AEECE917B2}" type="presParOf" srcId="{CD3D1DD6-44A4-4632-BB93-5561E44BF523}" destId="{23FE2022-CB85-41E2-A367-43E6087E522D}" srcOrd="0" destOrd="0" presId="urn:microsoft.com/office/officeart/2018/2/layout/IconVerticalSolidList"/>
    <dgm:cxn modelId="{75472C4A-9FD8-440C-AC27-A25CB170F533}" type="presParOf" srcId="{CD3D1DD6-44A4-4632-BB93-5561E44BF523}" destId="{E9B84069-235C-4C80-9CF5-57852B1A2A2F}" srcOrd="1" destOrd="0" presId="urn:microsoft.com/office/officeart/2018/2/layout/IconVerticalSolidList"/>
    <dgm:cxn modelId="{EC30010B-30CD-4ADD-A1E1-BE990C6B0384}" type="presParOf" srcId="{CD3D1DD6-44A4-4632-BB93-5561E44BF523}" destId="{FDD38FEC-2555-49FD-B7C0-9C6EDCF96A69}" srcOrd="2" destOrd="0" presId="urn:microsoft.com/office/officeart/2018/2/layout/IconVerticalSolidList"/>
    <dgm:cxn modelId="{3ED660E3-5652-4662-B2B0-BC9D9C661399}" type="presParOf" srcId="{CD3D1DD6-44A4-4632-BB93-5561E44BF523}" destId="{A9256C80-B3D1-4E43-9A5E-746D3BD6A2B8}" srcOrd="3" destOrd="0" presId="urn:microsoft.com/office/officeart/2018/2/layout/IconVerticalSolidList"/>
    <dgm:cxn modelId="{7221DF11-E9C1-4649-A7A9-8BC2833D35C7}" type="presParOf" srcId="{6F3A70E5-FD50-465D-9955-2F11B2DF5ED5}" destId="{18EAEC5F-EB79-4DA7-80FB-BB97E8093EFD}" srcOrd="1" destOrd="0" presId="urn:microsoft.com/office/officeart/2018/2/layout/IconVerticalSolidList"/>
    <dgm:cxn modelId="{44DA63B1-B52C-4E5E-A7F6-748DA64A8184}" type="presParOf" srcId="{6F3A70E5-FD50-465D-9955-2F11B2DF5ED5}" destId="{64AF3D53-D481-41C1-A743-F60C5CC68B87}" srcOrd="2" destOrd="0" presId="urn:microsoft.com/office/officeart/2018/2/layout/IconVerticalSolidList"/>
    <dgm:cxn modelId="{74709C06-CBA3-4625-B0B3-30073487790A}" type="presParOf" srcId="{64AF3D53-D481-41C1-A743-F60C5CC68B87}" destId="{FCE51881-E45C-4B1B-A193-353E0DFB5EC1}" srcOrd="0" destOrd="0" presId="urn:microsoft.com/office/officeart/2018/2/layout/IconVerticalSolidList"/>
    <dgm:cxn modelId="{A14EB79F-AD28-4029-B2C3-20E356AA1270}" type="presParOf" srcId="{64AF3D53-D481-41C1-A743-F60C5CC68B87}" destId="{C839C0C7-2D28-4B74-8EDA-B7DD4AB67E22}" srcOrd="1" destOrd="0" presId="urn:microsoft.com/office/officeart/2018/2/layout/IconVerticalSolidList"/>
    <dgm:cxn modelId="{767AD1DA-C135-4E70-ACB6-DDC8607B581A}" type="presParOf" srcId="{64AF3D53-D481-41C1-A743-F60C5CC68B87}" destId="{46C7DFBF-D182-4D72-AC0A-93B43D2EB1AD}" srcOrd="2" destOrd="0" presId="urn:microsoft.com/office/officeart/2018/2/layout/IconVerticalSolidList"/>
    <dgm:cxn modelId="{62574056-549D-4FB0-8FF4-805FACA0CB0B}" type="presParOf" srcId="{64AF3D53-D481-41C1-A743-F60C5CC68B87}" destId="{861A730E-34B8-429D-94B3-9C198023DFDD}" srcOrd="3" destOrd="0" presId="urn:microsoft.com/office/officeart/2018/2/layout/IconVerticalSolidList"/>
    <dgm:cxn modelId="{197D6AE7-09EB-46A2-9C74-F59A07698BA1}" type="presParOf" srcId="{6F3A70E5-FD50-465D-9955-2F11B2DF5ED5}" destId="{71D7C86A-AE35-4981-ACF3-F3F0DD23FF79}" srcOrd="3" destOrd="0" presId="urn:microsoft.com/office/officeart/2018/2/layout/IconVerticalSolidList"/>
    <dgm:cxn modelId="{644E0CAB-1CE7-4472-BF45-921052C0D7FC}" type="presParOf" srcId="{6F3A70E5-FD50-465D-9955-2F11B2DF5ED5}" destId="{4A6F7021-B5DE-4B93-8DD0-44A9A4041DC5}" srcOrd="4" destOrd="0" presId="urn:microsoft.com/office/officeart/2018/2/layout/IconVerticalSolidList"/>
    <dgm:cxn modelId="{EF66F083-E12D-4501-B9B2-4A00A5C2EA80}" type="presParOf" srcId="{4A6F7021-B5DE-4B93-8DD0-44A9A4041DC5}" destId="{66EBEA07-660B-4DCE-A425-624A73609B2F}" srcOrd="0" destOrd="0" presId="urn:microsoft.com/office/officeart/2018/2/layout/IconVerticalSolidList"/>
    <dgm:cxn modelId="{59938150-744F-426E-980B-D5EFF9C37AB1}" type="presParOf" srcId="{4A6F7021-B5DE-4B93-8DD0-44A9A4041DC5}" destId="{01484C37-DCA6-46FB-9272-CE0B18D5D657}" srcOrd="1" destOrd="0" presId="urn:microsoft.com/office/officeart/2018/2/layout/IconVerticalSolidList"/>
    <dgm:cxn modelId="{969C16E0-5648-47FD-A9C0-E7EE56064140}" type="presParOf" srcId="{4A6F7021-B5DE-4B93-8DD0-44A9A4041DC5}" destId="{D84A8BF1-ACD1-48D9-887E-0A79DE3599D6}" srcOrd="2" destOrd="0" presId="urn:microsoft.com/office/officeart/2018/2/layout/IconVerticalSolidList"/>
    <dgm:cxn modelId="{71F1E66B-5D2F-4A10-AC5C-85753FC24A37}" type="presParOf" srcId="{4A6F7021-B5DE-4B93-8DD0-44A9A4041DC5}" destId="{54562468-9F7A-4134-B38E-5CF3EE67AD79}" srcOrd="3" destOrd="0" presId="urn:microsoft.com/office/officeart/2018/2/layout/IconVerticalSolidList"/>
    <dgm:cxn modelId="{9BF12FB0-A29B-4E98-8B89-62F17AD94805}" type="presParOf" srcId="{6F3A70E5-FD50-465D-9955-2F11B2DF5ED5}" destId="{8AC9B679-E1C7-483B-AB9E-F05D77CD2C47}" srcOrd="5" destOrd="0" presId="urn:microsoft.com/office/officeart/2018/2/layout/IconVerticalSolidList"/>
    <dgm:cxn modelId="{05C87E55-F90E-4A13-8E75-34CD5DC98944}" type="presParOf" srcId="{6F3A70E5-FD50-465D-9955-2F11B2DF5ED5}" destId="{F6FE0A6B-AD73-46A9-9E52-33D9A4F84646}" srcOrd="6" destOrd="0" presId="urn:microsoft.com/office/officeart/2018/2/layout/IconVerticalSolidList"/>
    <dgm:cxn modelId="{1C7C2D0E-0CE3-4E02-BE6B-39B21ABE386C}" type="presParOf" srcId="{F6FE0A6B-AD73-46A9-9E52-33D9A4F84646}" destId="{4A73C8E1-A97E-4DC6-A9F5-91F76BF27A2F}" srcOrd="0" destOrd="0" presId="urn:microsoft.com/office/officeart/2018/2/layout/IconVerticalSolidList"/>
    <dgm:cxn modelId="{868C488C-55B6-4B1D-9AF1-F7F3A4BD3AB9}" type="presParOf" srcId="{F6FE0A6B-AD73-46A9-9E52-33D9A4F84646}" destId="{C915D2F2-EACA-4474-9C6B-E366E6DB2A9F}" srcOrd="1" destOrd="0" presId="urn:microsoft.com/office/officeart/2018/2/layout/IconVerticalSolidList"/>
    <dgm:cxn modelId="{E6CC5A70-29DD-4F4C-A595-7B6810C39F50}" type="presParOf" srcId="{F6FE0A6B-AD73-46A9-9E52-33D9A4F84646}" destId="{616E55CD-7C8D-4BA5-BC36-7FE245F4E476}" srcOrd="2" destOrd="0" presId="urn:microsoft.com/office/officeart/2018/2/layout/IconVerticalSolidList"/>
    <dgm:cxn modelId="{C4D0D271-5CA1-4CFB-90A5-BF55130F87A3}" type="presParOf" srcId="{F6FE0A6B-AD73-46A9-9E52-33D9A4F84646}" destId="{DB8BCDA3-993A-45C5-9405-C1B71B93EA2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C41DB2-7499-4259-A935-66B741CFE6DA}"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9C4B0B12-0C9A-4CCF-93E6-95A029DEDD30}">
      <dgm:prSet custT="1"/>
      <dgm:spPr/>
      <dgm:t>
        <a:bodyPr/>
        <a:lstStyle/>
        <a:p>
          <a:r>
            <a:rPr lang="fr-CH" sz="3200"/>
            <a:t>Exploration de films et séries facilité</a:t>
          </a:r>
          <a:endParaRPr lang="en-US" sz="3200"/>
        </a:p>
      </dgm:t>
    </dgm:pt>
    <dgm:pt modelId="{3D6815DD-7186-4B80-9018-7DD28F151A6D}" type="parTrans" cxnId="{C3757129-C3A0-4ABA-8ADF-A7F7202C5B65}">
      <dgm:prSet/>
      <dgm:spPr/>
      <dgm:t>
        <a:bodyPr/>
        <a:lstStyle/>
        <a:p>
          <a:endParaRPr lang="en-US"/>
        </a:p>
      </dgm:t>
    </dgm:pt>
    <dgm:pt modelId="{BB1F81B3-86DB-4F89-A183-96AACBC82DAF}" type="sibTrans" cxnId="{C3757129-C3A0-4ABA-8ADF-A7F7202C5B65}">
      <dgm:prSet/>
      <dgm:spPr/>
      <dgm:t>
        <a:bodyPr/>
        <a:lstStyle/>
        <a:p>
          <a:endParaRPr lang="en-US"/>
        </a:p>
      </dgm:t>
    </dgm:pt>
    <dgm:pt modelId="{90C19EBC-194C-4E2D-A18E-F3B53B838C2B}">
      <dgm:prSet custT="1"/>
      <dgm:spPr/>
      <dgm:t>
        <a:bodyPr/>
        <a:lstStyle/>
        <a:p>
          <a:r>
            <a:rPr lang="fr-CH" sz="3200"/>
            <a:t>Création et partage de listes</a:t>
          </a:r>
          <a:endParaRPr lang="en-US" sz="3200"/>
        </a:p>
      </dgm:t>
    </dgm:pt>
    <dgm:pt modelId="{846FCC18-55B3-4CFE-8D5D-686C013582F7}" type="parTrans" cxnId="{C6A5A1CB-5D09-4D50-9C32-68D91202931A}">
      <dgm:prSet/>
      <dgm:spPr/>
      <dgm:t>
        <a:bodyPr/>
        <a:lstStyle/>
        <a:p>
          <a:endParaRPr lang="en-US"/>
        </a:p>
      </dgm:t>
    </dgm:pt>
    <dgm:pt modelId="{856E6E51-796F-4972-8A1E-B0860CF79C97}" type="sibTrans" cxnId="{C6A5A1CB-5D09-4D50-9C32-68D91202931A}">
      <dgm:prSet/>
      <dgm:spPr/>
      <dgm:t>
        <a:bodyPr/>
        <a:lstStyle/>
        <a:p>
          <a:endParaRPr lang="en-US"/>
        </a:p>
      </dgm:t>
    </dgm:pt>
    <dgm:pt modelId="{E2B6FE25-76CC-4413-9ECC-1D781CFD458D}">
      <dgm:prSet custT="1"/>
      <dgm:spPr/>
      <dgm:t>
        <a:bodyPr/>
        <a:lstStyle/>
        <a:p>
          <a:r>
            <a:rPr lang="fr-CH" sz="3200"/>
            <a:t>Prise en main pratique de </a:t>
          </a:r>
          <a:r>
            <a:rPr lang="fr-CH" sz="3200" err="1"/>
            <a:t>Laravel</a:t>
          </a:r>
          <a:endParaRPr lang="en-US" sz="3200"/>
        </a:p>
      </dgm:t>
    </dgm:pt>
    <dgm:pt modelId="{53BD6C34-8F59-4849-87DB-69C053781D3C}" type="parTrans" cxnId="{04405150-956E-45A6-955F-D4A571C8F7A1}">
      <dgm:prSet/>
      <dgm:spPr/>
      <dgm:t>
        <a:bodyPr/>
        <a:lstStyle/>
        <a:p>
          <a:endParaRPr lang="en-US"/>
        </a:p>
      </dgm:t>
    </dgm:pt>
    <dgm:pt modelId="{BFFEF776-C95E-4A75-A50A-E1AA5832426E}" type="sibTrans" cxnId="{04405150-956E-45A6-955F-D4A571C8F7A1}">
      <dgm:prSet/>
      <dgm:spPr/>
      <dgm:t>
        <a:bodyPr/>
        <a:lstStyle/>
        <a:p>
          <a:endParaRPr lang="en-US"/>
        </a:p>
      </dgm:t>
    </dgm:pt>
    <dgm:pt modelId="{316C13C2-570A-441D-873D-0686C5E1AA28}" type="pres">
      <dgm:prSet presAssocID="{85C41DB2-7499-4259-A935-66B741CFE6DA}" presName="linear" presStyleCnt="0">
        <dgm:presLayoutVars>
          <dgm:animLvl val="lvl"/>
          <dgm:resizeHandles val="exact"/>
        </dgm:presLayoutVars>
      </dgm:prSet>
      <dgm:spPr/>
    </dgm:pt>
    <dgm:pt modelId="{67E70170-EF8B-4756-B1A2-B5A0FED21452}" type="pres">
      <dgm:prSet presAssocID="{9C4B0B12-0C9A-4CCF-93E6-95A029DEDD30}" presName="parentText" presStyleLbl="node1" presStyleIdx="0" presStyleCnt="3">
        <dgm:presLayoutVars>
          <dgm:chMax val="0"/>
          <dgm:bulletEnabled val="1"/>
        </dgm:presLayoutVars>
      </dgm:prSet>
      <dgm:spPr/>
    </dgm:pt>
    <dgm:pt modelId="{9C4DE57E-456C-4025-8113-C93DDBDC1A1C}" type="pres">
      <dgm:prSet presAssocID="{BB1F81B3-86DB-4F89-A183-96AACBC82DAF}" presName="spacer" presStyleCnt="0"/>
      <dgm:spPr/>
    </dgm:pt>
    <dgm:pt modelId="{90369294-CCBE-498D-8C21-2F73850317DF}" type="pres">
      <dgm:prSet presAssocID="{90C19EBC-194C-4E2D-A18E-F3B53B838C2B}" presName="parentText" presStyleLbl="node1" presStyleIdx="1" presStyleCnt="3">
        <dgm:presLayoutVars>
          <dgm:chMax val="0"/>
          <dgm:bulletEnabled val="1"/>
        </dgm:presLayoutVars>
      </dgm:prSet>
      <dgm:spPr/>
    </dgm:pt>
    <dgm:pt modelId="{47530D6E-5B63-4FCB-8BE6-5F6549B8D2CC}" type="pres">
      <dgm:prSet presAssocID="{856E6E51-796F-4972-8A1E-B0860CF79C97}" presName="spacer" presStyleCnt="0"/>
      <dgm:spPr/>
    </dgm:pt>
    <dgm:pt modelId="{C305FAE8-6198-45C6-9F98-DCE01EB6BF74}" type="pres">
      <dgm:prSet presAssocID="{E2B6FE25-76CC-4413-9ECC-1D781CFD458D}" presName="parentText" presStyleLbl="node1" presStyleIdx="2" presStyleCnt="3">
        <dgm:presLayoutVars>
          <dgm:chMax val="0"/>
          <dgm:bulletEnabled val="1"/>
        </dgm:presLayoutVars>
      </dgm:prSet>
      <dgm:spPr/>
    </dgm:pt>
  </dgm:ptLst>
  <dgm:cxnLst>
    <dgm:cxn modelId="{C3757129-C3A0-4ABA-8ADF-A7F7202C5B65}" srcId="{85C41DB2-7499-4259-A935-66B741CFE6DA}" destId="{9C4B0B12-0C9A-4CCF-93E6-95A029DEDD30}" srcOrd="0" destOrd="0" parTransId="{3D6815DD-7186-4B80-9018-7DD28F151A6D}" sibTransId="{BB1F81B3-86DB-4F89-A183-96AACBC82DAF}"/>
    <dgm:cxn modelId="{04405150-956E-45A6-955F-D4A571C8F7A1}" srcId="{85C41DB2-7499-4259-A935-66B741CFE6DA}" destId="{E2B6FE25-76CC-4413-9ECC-1D781CFD458D}" srcOrd="2" destOrd="0" parTransId="{53BD6C34-8F59-4849-87DB-69C053781D3C}" sibTransId="{BFFEF776-C95E-4A75-A50A-E1AA5832426E}"/>
    <dgm:cxn modelId="{1A5C6A72-DCC9-485A-AE60-23FE79B9EEE3}" type="presOf" srcId="{85C41DB2-7499-4259-A935-66B741CFE6DA}" destId="{316C13C2-570A-441D-873D-0686C5E1AA28}" srcOrd="0" destOrd="0" presId="urn:microsoft.com/office/officeart/2005/8/layout/vList2"/>
    <dgm:cxn modelId="{D026685A-ED6C-4D78-A7E5-E82A4A9AF274}" type="presOf" srcId="{90C19EBC-194C-4E2D-A18E-F3B53B838C2B}" destId="{90369294-CCBE-498D-8C21-2F73850317DF}" srcOrd="0" destOrd="0" presId="urn:microsoft.com/office/officeart/2005/8/layout/vList2"/>
    <dgm:cxn modelId="{BB1109A1-DBE7-47AF-A69A-D1AEEBB312E3}" type="presOf" srcId="{9C4B0B12-0C9A-4CCF-93E6-95A029DEDD30}" destId="{67E70170-EF8B-4756-B1A2-B5A0FED21452}" srcOrd="0" destOrd="0" presId="urn:microsoft.com/office/officeart/2005/8/layout/vList2"/>
    <dgm:cxn modelId="{C408B7C9-21AB-4EC5-A56A-8429EE060D04}" type="presOf" srcId="{E2B6FE25-76CC-4413-9ECC-1D781CFD458D}" destId="{C305FAE8-6198-45C6-9F98-DCE01EB6BF74}" srcOrd="0" destOrd="0" presId="urn:microsoft.com/office/officeart/2005/8/layout/vList2"/>
    <dgm:cxn modelId="{C6A5A1CB-5D09-4D50-9C32-68D91202931A}" srcId="{85C41DB2-7499-4259-A935-66B741CFE6DA}" destId="{90C19EBC-194C-4E2D-A18E-F3B53B838C2B}" srcOrd="1" destOrd="0" parTransId="{846FCC18-55B3-4CFE-8D5D-686C013582F7}" sibTransId="{856E6E51-796F-4972-8A1E-B0860CF79C97}"/>
    <dgm:cxn modelId="{040E583B-C25E-4552-B0F5-F96E56E20872}" type="presParOf" srcId="{316C13C2-570A-441D-873D-0686C5E1AA28}" destId="{67E70170-EF8B-4756-B1A2-B5A0FED21452}" srcOrd="0" destOrd="0" presId="urn:microsoft.com/office/officeart/2005/8/layout/vList2"/>
    <dgm:cxn modelId="{72B1CD10-A7DB-45D8-AA97-92976967DEB9}" type="presParOf" srcId="{316C13C2-570A-441D-873D-0686C5E1AA28}" destId="{9C4DE57E-456C-4025-8113-C93DDBDC1A1C}" srcOrd="1" destOrd="0" presId="urn:microsoft.com/office/officeart/2005/8/layout/vList2"/>
    <dgm:cxn modelId="{9728640F-788A-4DC0-B816-3C9D5A9C3B65}" type="presParOf" srcId="{316C13C2-570A-441D-873D-0686C5E1AA28}" destId="{90369294-CCBE-498D-8C21-2F73850317DF}" srcOrd="2" destOrd="0" presId="urn:microsoft.com/office/officeart/2005/8/layout/vList2"/>
    <dgm:cxn modelId="{2B3CCBE4-64D0-4A54-8B0A-ADBCBF2D70AD}" type="presParOf" srcId="{316C13C2-570A-441D-873D-0686C5E1AA28}" destId="{47530D6E-5B63-4FCB-8BE6-5F6549B8D2CC}" srcOrd="3" destOrd="0" presId="urn:microsoft.com/office/officeart/2005/8/layout/vList2"/>
    <dgm:cxn modelId="{976AFBF5-E269-48B0-BCC6-162268682BA1}" type="presParOf" srcId="{316C13C2-570A-441D-873D-0686C5E1AA28}" destId="{C305FAE8-6198-45C6-9F98-DCE01EB6BF74}"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FE2022-CB85-41E2-A367-43E6087E522D}">
      <dsp:nvSpPr>
        <dsp:cNvPr id="0" name=""/>
        <dsp:cNvSpPr/>
      </dsp:nvSpPr>
      <dsp:spPr>
        <a:xfrm>
          <a:off x="0" y="2319"/>
          <a:ext cx="6245265" cy="11757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B84069-235C-4C80-9CF5-57852B1A2A2F}">
      <dsp:nvSpPr>
        <dsp:cNvPr id="0" name=""/>
        <dsp:cNvSpPr/>
      </dsp:nvSpPr>
      <dsp:spPr>
        <a:xfrm>
          <a:off x="355657" y="266858"/>
          <a:ext cx="646650" cy="6466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9256C80-B3D1-4E43-9A5E-746D3BD6A2B8}">
      <dsp:nvSpPr>
        <dsp:cNvPr id="0" name=""/>
        <dsp:cNvSpPr/>
      </dsp:nvSpPr>
      <dsp:spPr>
        <a:xfrm>
          <a:off x="1357965" y="2319"/>
          <a:ext cx="4887299" cy="1175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431" tIns="124431" rIns="124431" bIns="124431" numCol="1" spcCol="1270" anchor="ctr" anchorCtr="0">
          <a:noAutofit/>
        </a:bodyPr>
        <a:lstStyle/>
        <a:p>
          <a:pPr marL="0" lvl="0" indent="0" algn="l" defTabSz="977900">
            <a:lnSpc>
              <a:spcPct val="100000"/>
            </a:lnSpc>
            <a:spcBef>
              <a:spcPct val="0"/>
            </a:spcBef>
            <a:spcAft>
              <a:spcPct val="35000"/>
            </a:spcAft>
            <a:buNone/>
          </a:pPr>
          <a:r>
            <a:rPr lang="fr-FR" sz="2200" kern="1200"/>
            <a:t>Plus de 1 000 000 de développeurs et d'entreprises utilisant la plateforme.</a:t>
          </a:r>
          <a:endParaRPr lang="en-US" sz="2200" kern="1200"/>
        </a:p>
      </dsp:txBody>
      <dsp:txXfrm>
        <a:off x="1357965" y="2319"/>
        <a:ext cx="4887299" cy="1175727"/>
      </dsp:txXfrm>
    </dsp:sp>
    <dsp:sp modelId="{FCE51881-E45C-4B1B-A193-353E0DFB5EC1}">
      <dsp:nvSpPr>
        <dsp:cNvPr id="0" name=""/>
        <dsp:cNvSpPr/>
      </dsp:nvSpPr>
      <dsp:spPr>
        <a:xfrm>
          <a:off x="0" y="1471979"/>
          <a:ext cx="6245265" cy="11757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39C0C7-2D28-4B74-8EDA-B7DD4AB67E22}">
      <dsp:nvSpPr>
        <dsp:cNvPr id="0" name=""/>
        <dsp:cNvSpPr/>
      </dsp:nvSpPr>
      <dsp:spPr>
        <a:xfrm>
          <a:off x="355657" y="1736518"/>
          <a:ext cx="646650" cy="6466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61A730E-34B8-429D-94B3-9C198023DFDD}">
      <dsp:nvSpPr>
        <dsp:cNvPr id="0" name=""/>
        <dsp:cNvSpPr/>
      </dsp:nvSpPr>
      <dsp:spPr>
        <a:xfrm>
          <a:off x="1357965" y="1471979"/>
          <a:ext cx="4887299" cy="1175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431" tIns="124431" rIns="124431" bIns="124431" numCol="1" spcCol="1270" anchor="ctr" anchorCtr="0">
          <a:noAutofit/>
        </a:bodyPr>
        <a:lstStyle/>
        <a:p>
          <a:pPr marL="0" lvl="0" indent="0" algn="l" defTabSz="977900">
            <a:lnSpc>
              <a:spcPct val="100000"/>
            </a:lnSpc>
            <a:spcBef>
              <a:spcPct val="0"/>
            </a:spcBef>
            <a:spcAft>
              <a:spcPct val="35000"/>
            </a:spcAft>
            <a:buNone/>
          </a:pPr>
          <a:r>
            <a:rPr lang="fr-FR" sz="2200" kern="1200"/>
            <a:t>Source de premier plan pour les métadonnées.</a:t>
          </a:r>
          <a:endParaRPr lang="en-US" sz="2200" kern="1200"/>
        </a:p>
      </dsp:txBody>
      <dsp:txXfrm>
        <a:off x="1357965" y="1471979"/>
        <a:ext cx="4887299" cy="1175727"/>
      </dsp:txXfrm>
    </dsp:sp>
    <dsp:sp modelId="{66EBEA07-660B-4DCE-A425-624A73609B2F}">
      <dsp:nvSpPr>
        <dsp:cNvPr id="0" name=""/>
        <dsp:cNvSpPr/>
      </dsp:nvSpPr>
      <dsp:spPr>
        <a:xfrm>
          <a:off x="0" y="2941639"/>
          <a:ext cx="6245265" cy="11757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484C37-DCA6-46FB-9272-CE0B18D5D657}">
      <dsp:nvSpPr>
        <dsp:cNvPr id="0" name=""/>
        <dsp:cNvSpPr/>
      </dsp:nvSpPr>
      <dsp:spPr>
        <a:xfrm>
          <a:off x="355657" y="3206178"/>
          <a:ext cx="646650" cy="64665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4562468-9F7A-4134-B38E-5CF3EE67AD79}">
      <dsp:nvSpPr>
        <dsp:cNvPr id="0" name=""/>
        <dsp:cNvSpPr/>
      </dsp:nvSpPr>
      <dsp:spPr>
        <a:xfrm>
          <a:off x="1357965" y="2941639"/>
          <a:ext cx="4887299" cy="1175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431" tIns="124431" rIns="124431" bIns="124431" numCol="1" spcCol="1270" anchor="ctr" anchorCtr="0">
          <a:noAutofit/>
        </a:bodyPr>
        <a:lstStyle/>
        <a:p>
          <a:pPr marL="0" lvl="0" indent="0" algn="l" defTabSz="977900">
            <a:lnSpc>
              <a:spcPct val="100000"/>
            </a:lnSpc>
            <a:spcBef>
              <a:spcPct val="0"/>
            </a:spcBef>
            <a:spcAft>
              <a:spcPct val="35000"/>
            </a:spcAft>
            <a:buNone/>
          </a:pPr>
          <a:r>
            <a:rPr lang="fr-CH" sz="2200" kern="1200"/>
            <a:t>Api ultra fournie</a:t>
          </a:r>
          <a:endParaRPr lang="en-US" sz="2200" kern="1200"/>
        </a:p>
      </dsp:txBody>
      <dsp:txXfrm>
        <a:off x="1357965" y="2941639"/>
        <a:ext cx="4887299" cy="1175727"/>
      </dsp:txXfrm>
    </dsp:sp>
    <dsp:sp modelId="{4A73C8E1-A97E-4DC6-A9F5-91F76BF27A2F}">
      <dsp:nvSpPr>
        <dsp:cNvPr id="0" name=""/>
        <dsp:cNvSpPr/>
      </dsp:nvSpPr>
      <dsp:spPr>
        <a:xfrm>
          <a:off x="0" y="4411299"/>
          <a:ext cx="6245265" cy="11757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15D2F2-EACA-4474-9C6B-E366E6DB2A9F}">
      <dsp:nvSpPr>
        <dsp:cNvPr id="0" name=""/>
        <dsp:cNvSpPr/>
      </dsp:nvSpPr>
      <dsp:spPr>
        <a:xfrm>
          <a:off x="355657" y="4675838"/>
          <a:ext cx="646650" cy="64665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B8BCDA3-993A-45C5-9405-C1B71B93EA2B}">
      <dsp:nvSpPr>
        <dsp:cNvPr id="0" name=""/>
        <dsp:cNvSpPr/>
      </dsp:nvSpPr>
      <dsp:spPr>
        <a:xfrm>
          <a:off x="1357965" y="4411299"/>
          <a:ext cx="4887299" cy="1175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431" tIns="124431" rIns="124431" bIns="124431" numCol="1" spcCol="1270" anchor="ctr" anchorCtr="0">
          <a:noAutofit/>
        </a:bodyPr>
        <a:lstStyle/>
        <a:p>
          <a:pPr marL="0" lvl="0" indent="0" algn="l" defTabSz="977900">
            <a:lnSpc>
              <a:spcPct val="100000"/>
            </a:lnSpc>
            <a:spcBef>
              <a:spcPct val="0"/>
            </a:spcBef>
            <a:spcAft>
              <a:spcPct val="35000"/>
            </a:spcAft>
            <a:buNone/>
          </a:pPr>
          <a:r>
            <a:rPr lang="fr-CH" sz="2200" kern="1200"/>
            <a:t>Documentation ultra poussée</a:t>
          </a:r>
          <a:endParaRPr lang="en-US" sz="2200" kern="1200"/>
        </a:p>
      </dsp:txBody>
      <dsp:txXfrm>
        <a:off x="1357965" y="4411299"/>
        <a:ext cx="4887299" cy="11757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E70170-EF8B-4756-B1A2-B5A0FED21452}">
      <dsp:nvSpPr>
        <dsp:cNvPr id="0" name=""/>
        <dsp:cNvSpPr/>
      </dsp:nvSpPr>
      <dsp:spPr>
        <a:xfrm>
          <a:off x="0" y="611161"/>
          <a:ext cx="6245265" cy="133087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fr-CH" sz="3200" kern="1200"/>
            <a:t>Exploration de films et séries facilité</a:t>
          </a:r>
          <a:endParaRPr lang="en-US" sz="3200" kern="1200"/>
        </a:p>
      </dsp:txBody>
      <dsp:txXfrm>
        <a:off x="64968" y="676129"/>
        <a:ext cx="6115329" cy="1200939"/>
      </dsp:txXfrm>
    </dsp:sp>
    <dsp:sp modelId="{90369294-CCBE-498D-8C21-2F73850317DF}">
      <dsp:nvSpPr>
        <dsp:cNvPr id="0" name=""/>
        <dsp:cNvSpPr/>
      </dsp:nvSpPr>
      <dsp:spPr>
        <a:xfrm>
          <a:off x="0" y="2129236"/>
          <a:ext cx="6245265" cy="1330875"/>
        </a:xfrm>
        <a:prstGeom prst="roundRect">
          <a:avLst/>
        </a:prstGeom>
        <a:solidFill>
          <a:schemeClr val="accent2">
            <a:hueOff val="3081649"/>
            <a:satOff val="0"/>
            <a:lumOff val="9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fr-CH" sz="3200" kern="1200"/>
            <a:t>Création et partage de listes</a:t>
          </a:r>
          <a:endParaRPr lang="en-US" sz="3200" kern="1200"/>
        </a:p>
      </dsp:txBody>
      <dsp:txXfrm>
        <a:off x="64968" y="2194204"/>
        <a:ext cx="6115329" cy="1200939"/>
      </dsp:txXfrm>
    </dsp:sp>
    <dsp:sp modelId="{C305FAE8-6198-45C6-9F98-DCE01EB6BF74}">
      <dsp:nvSpPr>
        <dsp:cNvPr id="0" name=""/>
        <dsp:cNvSpPr/>
      </dsp:nvSpPr>
      <dsp:spPr>
        <a:xfrm>
          <a:off x="0" y="3647311"/>
          <a:ext cx="6245265" cy="1330875"/>
        </a:xfrm>
        <a:prstGeom prst="roundRect">
          <a:avLst/>
        </a:prstGeom>
        <a:solidFill>
          <a:schemeClr val="accent2">
            <a:hueOff val="6163298"/>
            <a:satOff val="0"/>
            <a:lumOff val="1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fr-CH" sz="3200" kern="1200"/>
            <a:t>Prise en main pratique de </a:t>
          </a:r>
          <a:r>
            <a:rPr lang="fr-CH" sz="3200" kern="1200" err="1"/>
            <a:t>Laravel</a:t>
          </a:r>
          <a:endParaRPr lang="en-US" sz="3200" kern="1200"/>
        </a:p>
      </dsp:txBody>
      <dsp:txXfrm>
        <a:off x="64968" y="3712279"/>
        <a:ext cx="6115329" cy="120093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H"/>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0F10C2-0201-4FD8-884B-2C87C0BB7776}" type="datetimeFigureOut">
              <a:rPr lang="fr-CH" smtClean="0"/>
              <a:t>19.12.2023</a:t>
            </a:fld>
            <a:endParaRPr lang="fr-CH"/>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H"/>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H"/>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B51E17-A395-4F73-BF01-83215C2B0015}" type="slidenum">
              <a:rPr lang="fr-CH" smtClean="0"/>
              <a:t>‹#›</a:t>
            </a:fld>
            <a:endParaRPr lang="fr-CH"/>
          </a:p>
        </p:txBody>
      </p:sp>
    </p:spTree>
    <p:extLst>
      <p:ext uri="{BB962C8B-B14F-4D97-AF65-F5344CB8AC3E}">
        <p14:creationId xmlns:p14="http://schemas.microsoft.com/office/powerpoint/2010/main" val="3899775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ea typeface="Calibri"/>
                <a:cs typeface="Calibri"/>
              </a:rPr>
              <a:t>et blade</a:t>
            </a:r>
          </a:p>
          <a:p>
            <a:pPr marL="171450" indent="-171450">
              <a:buFont typeface="Calibri"/>
              <a:buChar char="-"/>
            </a:pPr>
            <a:r>
              <a:rPr lang="en-US"/>
              <a:t>Ce </a:t>
            </a:r>
            <a:r>
              <a:rPr lang="en-US" err="1"/>
              <a:t>projet</a:t>
            </a:r>
            <a:r>
              <a:rPr lang="en-US"/>
              <a:t> </a:t>
            </a:r>
            <a:r>
              <a:rPr lang="en-US" err="1"/>
              <a:t>utilise</a:t>
            </a:r>
            <a:r>
              <a:rPr lang="en-US"/>
              <a:t> Laravel, un framework PHP </a:t>
            </a:r>
            <a:r>
              <a:rPr lang="en-US" err="1"/>
              <a:t>moderne</a:t>
            </a:r>
            <a:r>
              <a:rPr lang="en-US"/>
              <a:t> qui suit le </a:t>
            </a:r>
            <a:r>
              <a:rPr lang="en-US" err="1"/>
              <a:t>modèle</a:t>
            </a:r>
            <a:r>
              <a:rPr lang="en-US"/>
              <a:t> MVC.</a:t>
            </a:r>
            <a:endParaRPr lang="en-US">
              <a:cs typeface="Calibri"/>
            </a:endParaRPr>
          </a:p>
          <a:p>
            <a:pPr marL="171450" indent="-171450">
              <a:buFont typeface="Calibri"/>
              <a:buChar char="-"/>
            </a:pPr>
            <a:r>
              <a:rPr lang="en-US" err="1"/>
              <a:t>mysql</a:t>
            </a:r>
            <a:r>
              <a:rPr lang="en-US"/>
              <a:t> pour la gestion des données</a:t>
            </a:r>
          </a:p>
          <a:p>
            <a:pPr marL="171450" indent="-171450">
              <a:buFont typeface="Calibri"/>
              <a:buChar char="-"/>
            </a:pPr>
            <a:r>
              <a:rPr lang="en-US"/>
              <a:t>Blade, le </a:t>
            </a:r>
            <a:r>
              <a:rPr lang="en-US" err="1"/>
              <a:t>moteur</a:t>
            </a:r>
            <a:r>
              <a:rPr lang="en-US"/>
              <a:t> de template de Laravel, </a:t>
            </a:r>
            <a:r>
              <a:rPr lang="en-US" err="1"/>
              <a:t>simplifie</a:t>
            </a:r>
            <a:r>
              <a:rPr lang="en-US"/>
              <a:t> la </a:t>
            </a:r>
            <a:r>
              <a:rPr lang="en-US" err="1"/>
              <a:t>création</a:t>
            </a:r>
            <a:r>
              <a:rPr lang="en-US"/>
              <a:t> de </a:t>
            </a:r>
            <a:r>
              <a:rPr lang="en-US" err="1"/>
              <a:t>vues</a:t>
            </a:r>
            <a:r>
              <a:rPr lang="en-US"/>
              <a:t>.</a:t>
            </a:r>
            <a:endParaRPr lang="en-US">
              <a:cs typeface="Calibri"/>
            </a:endParaRPr>
          </a:p>
        </p:txBody>
      </p:sp>
      <p:sp>
        <p:nvSpPr>
          <p:cNvPr id="4" name="Espace réservé du numéro de diapositive 3"/>
          <p:cNvSpPr>
            <a:spLocks noGrp="1"/>
          </p:cNvSpPr>
          <p:nvPr>
            <p:ph type="sldNum" sz="quarter" idx="5"/>
          </p:nvPr>
        </p:nvSpPr>
        <p:spPr/>
        <p:txBody>
          <a:bodyPr/>
          <a:lstStyle/>
          <a:p>
            <a:fld id="{E2B51E17-A395-4F73-BF01-83215C2B0015}" type="slidenum">
              <a:rPr lang="fr-CH" smtClean="0"/>
              <a:t>3</a:t>
            </a:fld>
            <a:endParaRPr lang="fr-CH"/>
          </a:p>
        </p:txBody>
      </p:sp>
    </p:spTree>
    <p:extLst>
      <p:ext uri="{BB962C8B-B14F-4D97-AF65-F5344CB8AC3E}">
        <p14:creationId xmlns:p14="http://schemas.microsoft.com/office/powerpoint/2010/main" val="3692535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a:t>Pas eu d’erreur particulières</a:t>
            </a:r>
          </a:p>
          <a:p>
            <a:endParaRPr lang="fr-CH"/>
          </a:p>
          <a:p>
            <a:r>
              <a:rPr lang="fr-CH"/>
              <a:t>Seul point qui a causé problème : transmission de booléens entre ajax et </a:t>
            </a:r>
            <a:r>
              <a:rPr lang="fr-CH" err="1"/>
              <a:t>laravel</a:t>
            </a:r>
            <a:endParaRPr lang="fr-CH"/>
          </a:p>
          <a:p>
            <a:endParaRPr lang="fr-CH"/>
          </a:p>
          <a:p>
            <a:r>
              <a:rPr lang="fr-CH"/>
              <a:t>Initialement transmission de TRUE </a:t>
            </a:r>
          </a:p>
          <a:p>
            <a:r>
              <a:rPr lang="fr-CH"/>
              <a:t>Mais à la réception le TRUE était devenu un string et faisait échouer la validation</a:t>
            </a:r>
          </a:p>
          <a:p>
            <a:endParaRPr lang="fr-CH"/>
          </a:p>
          <a:p>
            <a:r>
              <a:rPr lang="fr-CH" b="1"/>
              <a:t>STRING TRUE =/= BOOLEEN TRUE</a:t>
            </a:r>
          </a:p>
        </p:txBody>
      </p:sp>
      <p:sp>
        <p:nvSpPr>
          <p:cNvPr id="4" name="Espace réservé du numéro de diapositive 3"/>
          <p:cNvSpPr>
            <a:spLocks noGrp="1"/>
          </p:cNvSpPr>
          <p:nvPr>
            <p:ph type="sldNum" sz="quarter" idx="5"/>
          </p:nvPr>
        </p:nvSpPr>
        <p:spPr/>
        <p:txBody>
          <a:bodyPr/>
          <a:lstStyle/>
          <a:p>
            <a:fld id="{E2B51E17-A395-4F73-BF01-83215C2B0015}" type="slidenum">
              <a:rPr lang="fr-CH" smtClean="0"/>
              <a:t>16</a:t>
            </a:fld>
            <a:endParaRPr lang="fr-CH"/>
          </a:p>
        </p:txBody>
      </p:sp>
    </p:spTree>
    <p:extLst>
      <p:ext uri="{BB962C8B-B14F-4D97-AF65-F5344CB8AC3E}">
        <p14:creationId xmlns:p14="http://schemas.microsoft.com/office/powerpoint/2010/main" val="2587148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a:t>Pour corriger problème :</a:t>
            </a:r>
          </a:p>
          <a:p>
            <a:endParaRPr lang="fr-CH"/>
          </a:p>
          <a:p>
            <a:r>
              <a:rPr lang="fr-CH" err="1"/>
              <a:t>Convertion</a:t>
            </a:r>
            <a:r>
              <a:rPr lang="fr-CH"/>
              <a:t> de TRUE en 1 du côté ajax</a:t>
            </a:r>
          </a:p>
          <a:p>
            <a:endParaRPr lang="fr-CH"/>
          </a:p>
          <a:p>
            <a:r>
              <a:rPr lang="fr-CH"/>
              <a:t>Réception de «1» en string</a:t>
            </a:r>
          </a:p>
          <a:p>
            <a:r>
              <a:rPr lang="fr-CH"/>
              <a:t>Validation fonctionne</a:t>
            </a:r>
          </a:p>
          <a:p>
            <a:endParaRPr lang="fr-CH"/>
          </a:p>
          <a:p>
            <a:r>
              <a:rPr lang="fr-CH" b="1"/>
              <a:t>STRING 1 == BOOLEEN TRUE</a:t>
            </a:r>
          </a:p>
        </p:txBody>
      </p:sp>
      <p:sp>
        <p:nvSpPr>
          <p:cNvPr id="4" name="Espace réservé du numéro de diapositive 3"/>
          <p:cNvSpPr>
            <a:spLocks noGrp="1"/>
          </p:cNvSpPr>
          <p:nvPr>
            <p:ph type="sldNum" sz="quarter" idx="5"/>
          </p:nvPr>
        </p:nvSpPr>
        <p:spPr/>
        <p:txBody>
          <a:bodyPr/>
          <a:lstStyle/>
          <a:p>
            <a:fld id="{E2B51E17-A395-4F73-BF01-83215C2B0015}" type="slidenum">
              <a:rPr lang="fr-CH" smtClean="0"/>
              <a:t>17</a:t>
            </a:fld>
            <a:endParaRPr lang="fr-CH"/>
          </a:p>
        </p:txBody>
      </p:sp>
    </p:spTree>
    <p:extLst>
      <p:ext uri="{BB962C8B-B14F-4D97-AF65-F5344CB8AC3E}">
        <p14:creationId xmlns:p14="http://schemas.microsoft.com/office/powerpoint/2010/main" val="3854100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741685-231D-0AE3-79F4-7A75C565196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A8010A2-D14E-B48E-547B-54B4B396822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041269B-A57A-3078-DB73-62E43CC638C0}"/>
              </a:ext>
            </a:extLst>
          </p:cNvPr>
          <p:cNvSpPr>
            <a:spLocks noGrp="1"/>
          </p:cNvSpPr>
          <p:nvPr>
            <p:ph type="body" idx="1"/>
          </p:nvPr>
        </p:nvSpPr>
        <p:spPr/>
        <p:txBody>
          <a:bodyPr/>
          <a:lstStyle/>
          <a:p>
            <a:endParaRPr lang="en-US"/>
          </a:p>
        </p:txBody>
      </p:sp>
      <p:sp>
        <p:nvSpPr>
          <p:cNvPr id="4" name="Espace réservé du numéro de diapositive 3">
            <a:extLst>
              <a:ext uri="{FF2B5EF4-FFF2-40B4-BE49-F238E27FC236}">
                <a16:creationId xmlns:a16="http://schemas.microsoft.com/office/drawing/2014/main" id="{84BAF747-659A-7697-AD6E-537717550664}"/>
              </a:ext>
            </a:extLst>
          </p:cNvPr>
          <p:cNvSpPr>
            <a:spLocks noGrp="1"/>
          </p:cNvSpPr>
          <p:nvPr>
            <p:ph type="sldNum" sz="quarter" idx="5"/>
          </p:nvPr>
        </p:nvSpPr>
        <p:spPr/>
        <p:txBody>
          <a:bodyPr/>
          <a:lstStyle/>
          <a:p>
            <a:fld id="{E2B51E17-A395-4F73-BF01-83215C2B0015}" type="slidenum">
              <a:rPr lang="fr-CH" smtClean="0"/>
              <a:t>6</a:t>
            </a:fld>
            <a:endParaRPr lang="fr-CH"/>
          </a:p>
        </p:txBody>
      </p:sp>
    </p:spTree>
    <p:extLst>
      <p:ext uri="{BB962C8B-B14F-4D97-AF65-F5344CB8AC3E}">
        <p14:creationId xmlns:p14="http://schemas.microsoft.com/office/powerpoint/2010/main" val="2736410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ea typeface="Calibri"/>
              <a:cs typeface="Calibri"/>
            </a:endParaRPr>
          </a:p>
          <a:p>
            <a:endParaRPr lang="en-US">
              <a:cs typeface="Calibri"/>
            </a:endParaRPr>
          </a:p>
        </p:txBody>
      </p:sp>
      <p:sp>
        <p:nvSpPr>
          <p:cNvPr id="4" name="Espace réservé du numéro de diapositive 3"/>
          <p:cNvSpPr>
            <a:spLocks noGrp="1"/>
          </p:cNvSpPr>
          <p:nvPr>
            <p:ph type="sldNum" sz="quarter" idx="5"/>
          </p:nvPr>
        </p:nvSpPr>
        <p:spPr/>
        <p:txBody>
          <a:bodyPr/>
          <a:lstStyle/>
          <a:p>
            <a:fld id="{E2B51E17-A395-4F73-BF01-83215C2B0015}" type="slidenum">
              <a:rPr lang="fr-CH" smtClean="0"/>
              <a:t>7</a:t>
            </a:fld>
            <a:endParaRPr lang="fr-CH"/>
          </a:p>
        </p:txBody>
      </p:sp>
    </p:spTree>
    <p:extLst>
      <p:ext uri="{BB962C8B-B14F-4D97-AF65-F5344CB8AC3E}">
        <p14:creationId xmlns:p14="http://schemas.microsoft.com/office/powerpoint/2010/main" val="1787353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5"/>
          </p:nvPr>
        </p:nvSpPr>
        <p:spPr/>
        <p:txBody>
          <a:bodyPr/>
          <a:lstStyle/>
          <a:p>
            <a:fld id="{E2B51E17-A395-4F73-BF01-83215C2B0015}" type="slidenum">
              <a:rPr lang="fr-CH" smtClean="0"/>
              <a:t>8</a:t>
            </a:fld>
            <a:endParaRPr lang="fr-CH"/>
          </a:p>
        </p:txBody>
      </p:sp>
    </p:spTree>
    <p:extLst>
      <p:ext uri="{BB962C8B-B14F-4D97-AF65-F5344CB8AC3E}">
        <p14:creationId xmlns:p14="http://schemas.microsoft.com/office/powerpoint/2010/main" val="20050356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5"/>
          </p:nvPr>
        </p:nvSpPr>
        <p:spPr/>
        <p:txBody>
          <a:bodyPr/>
          <a:lstStyle/>
          <a:p>
            <a:fld id="{E2B51E17-A395-4F73-BF01-83215C2B0015}" type="slidenum">
              <a:rPr lang="fr-CH" smtClean="0"/>
              <a:t>9</a:t>
            </a:fld>
            <a:endParaRPr lang="fr-CH"/>
          </a:p>
        </p:txBody>
      </p:sp>
    </p:spTree>
    <p:extLst>
      <p:ext uri="{BB962C8B-B14F-4D97-AF65-F5344CB8AC3E}">
        <p14:creationId xmlns:p14="http://schemas.microsoft.com/office/powerpoint/2010/main" val="1407868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0" i="0">
                <a:solidFill>
                  <a:srgbClr val="D1D5DB"/>
                </a:solidFill>
                <a:effectLst/>
                <a:latin typeface="Söhne"/>
              </a:rPr>
              <a:t>Bootstrap est une bibliothèque open-source de développement </a:t>
            </a:r>
            <a:r>
              <a:rPr lang="fr-FR" b="0" i="0" err="1">
                <a:solidFill>
                  <a:srgbClr val="D1D5DB"/>
                </a:solidFill>
                <a:effectLst/>
                <a:latin typeface="Söhne"/>
              </a:rPr>
              <a:t>front-end</a:t>
            </a:r>
            <a:r>
              <a:rPr lang="fr-FR" b="0" i="0">
                <a:solidFill>
                  <a:srgbClr val="D1D5DB"/>
                </a:solidFill>
                <a:effectLst/>
                <a:latin typeface="Söhne"/>
              </a:rPr>
              <a:t> qui fournit des outils et des composants pour la conception d'interfaces utilisateur (UI) interactives et réactives. </a:t>
            </a:r>
          </a:p>
          <a:p>
            <a:endParaRPr lang="fr-FR" b="0" i="0">
              <a:solidFill>
                <a:srgbClr val="D1D5DB"/>
              </a:solidFill>
              <a:effectLst/>
              <a:latin typeface="Söhne"/>
            </a:endParaRPr>
          </a:p>
          <a:p>
            <a:pPr algn="l">
              <a:buFont typeface="+mj-lt"/>
              <a:buAutoNum type="arabicPeriod"/>
            </a:pPr>
            <a:r>
              <a:rPr lang="fr-FR" b="1" i="0">
                <a:solidFill>
                  <a:srgbClr val="D1D5DB"/>
                </a:solidFill>
                <a:effectLst/>
                <a:latin typeface="Söhne"/>
              </a:rPr>
              <a:t>Qu'est-ce que Bootstrap ?</a:t>
            </a:r>
            <a:endParaRPr lang="fr-FR" b="0" i="0">
              <a:solidFill>
                <a:srgbClr val="D1D5DB"/>
              </a:solidFill>
              <a:effectLst/>
              <a:latin typeface="Söhne"/>
            </a:endParaRPr>
          </a:p>
          <a:p>
            <a:pPr marL="742950" lvl="1" indent="-285750" algn="l">
              <a:buFont typeface="+mj-lt"/>
              <a:buAutoNum type="arabicPeriod"/>
            </a:pPr>
            <a:r>
              <a:rPr lang="fr-FR" b="0" i="0">
                <a:solidFill>
                  <a:srgbClr val="D1D5DB"/>
                </a:solidFill>
                <a:effectLst/>
                <a:latin typeface="Söhne"/>
              </a:rPr>
              <a:t>Bootstrap est une bibliothèque open-source de développement </a:t>
            </a:r>
            <a:r>
              <a:rPr lang="fr-FR" b="0" i="0" err="1">
                <a:solidFill>
                  <a:srgbClr val="D1D5DB"/>
                </a:solidFill>
                <a:effectLst/>
                <a:latin typeface="Söhne"/>
              </a:rPr>
              <a:t>front-end</a:t>
            </a:r>
            <a:r>
              <a:rPr lang="fr-FR" b="0" i="0">
                <a:solidFill>
                  <a:srgbClr val="D1D5DB"/>
                </a:solidFill>
                <a:effectLst/>
                <a:latin typeface="Söhne"/>
              </a:rPr>
              <a:t>.</a:t>
            </a:r>
          </a:p>
          <a:p>
            <a:pPr marL="742950" lvl="1" indent="-285750" algn="l">
              <a:buFont typeface="+mj-lt"/>
              <a:buAutoNum type="arabicPeriod"/>
            </a:pPr>
            <a:r>
              <a:rPr lang="fr-FR" b="0" i="0">
                <a:solidFill>
                  <a:srgbClr val="D1D5DB"/>
                </a:solidFill>
                <a:effectLst/>
                <a:latin typeface="Söhne"/>
              </a:rPr>
              <a:t>Créée par Twitter, elle offre des outils et des composants pour concevoir des interfaces utilisateur réactives.</a:t>
            </a:r>
          </a:p>
          <a:p>
            <a:pPr algn="l">
              <a:buFont typeface="+mj-lt"/>
              <a:buAutoNum type="arabicPeriod"/>
            </a:pPr>
            <a:r>
              <a:rPr lang="fr-FR" b="1" i="0">
                <a:solidFill>
                  <a:srgbClr val="D1D5DB"/>
                </a:solidFill>
                <a:effectLst/>
                <a:latin typeface="Söhne"/>
              </a:rPr>
              <a:t>Caractéristiques principales :</a:t>
            </a:r>
            <a:endParaRPr lang="fr-FR" b="0" i="0">
              <a:solidFill>
                <a:srgbClr val="D1D5DB"/>
              </a:solidFill>
              <a:effectLst/>
              <a:latin typeface="Söhne"/>
            </a:endParaRPr>
          </a:p>
          <a:p>
            <a:pPr marL="742950" lvl="1" indent="-285750" algn="l">
              <a:buFont typeface="+mj-lt"/>
              <a:buAutoNum type="arabicPeriod"/>
            </a:pPr>
            <a:r>
              <a:rPr lang="fr-FR" b="1" i="0">
                <a:solidFill>
                  <a:srgbClr val="D1D5DB"/>
                </a:solidFill>
                <a:effectLst/>
                <a:latin typeface="Söhne"/>
              </a:rPr>
              <a:t>Grille réactive :</a:t>
            </a:r>
            <a:r>
              <a:rPr lang="fr-FR" b="0" i="0">
                <a:solidFill>
                  <a:srgbClr val="D1D5DB"/>
                </a:solidFill>
                <a:effectLst/>
                <a:latin typeface="Söhne"/>
              </a:rPr>
              <a:t> Système de grille facilitant la création de mises en page flexibles.</a:t>
            </a:r>
          </a:p>
          <a:p>
            <a:pPr marL="742950" lvl="1" indent="-285750" algn="l">
              <a:buFont typeface="+mj-lt"/>
              <a:buAutoNum type="arabicPeriod"/>
            </a:pPr>
            <a:r>
              <a:rPr lang="fr-FR" b="1" i="0">
                <a:solidFill>
                  <a:srgbClr val="D1D5DB"/>
                </a:solidFill>
                <a:effectLst/>
                <a:latin typeface="Söhne"/>
              </a:rPr>
              <a:t>Composants prêts à l'emploi :</a:t>
            </a:r>
            <a:r>
              <a:rPr lang="fr-FR" b="0" i="0">
                <a:solidFill>
                  <a:srgbClr val="D1D5DB"/>
                </a:solidFill>
                <a:effectLst/>
                <a:latin typeface="Söhne"/>
              </a:rPr>
              <a:t> Boutons, formulaires, modales, barres de navigation, etc.</a:t>
            </a:r>
          </a:p>
          <a:p>
            <a:pPr marL="742950" lvl="1" indent="-285750" algn="l">
              <a:buFont typeface="+mj-lt"/>
              <a:buAutoNum type="arabicPeriod"/>
            </a:pPr>
            <a:r>
              <a:rPr lang="fr-FR" b="1" i="0">
                <a:solidFill>
                  <a:srgbClr val="D1D5DB"/>
                </a:solidFill>
                <a:effectLst/>
                <a:latin typeface="Söhne"/>
              </a:rPr>
              <a:t>Styles prédéfinis :</a:t>
            </a:r>
            <a:r>
              <a:rPr lang="fr-FR" b="0" i="0">
                <a:solidFill>
                  <a:srgbClr val="D1D5DB"/>
                </a:solidFill>
                <a:effectLst/>
                <a:latin typeface="Söhne"/>
              </a:rPr>
              <a:t> Typographie, couleurs, tables, formulaires avec des styles CSS cohérents.</a:t>
            </a:r>
          </a:p>
          <a:p>
            <a:endParaRPr lang="fr-CH"/>
          </a:p>
        </p:txBody>
      </p:sp>
      <p:sp>
        <p:nvSpPr>
          <p:cNvPr id="4" name="Espace réservé du numéro de diapositive 3"/>
          <p:cNvSpPr>
            <a:spLocks noGrp="1"/>
          </p:cNvSpPr>
          <p:nvPr>
            <p:ph type="sldNum" sz="quarter" idx="5"/>
          </p:nvPr>
        </p:nvSpPr>
        <p:spPr/>
        <p:txBody>
          <a:bodyPr/>
          <a:lstStyle/>
          <a:p>
            <a:fld id="{E2B51E17-A395-4F73-BF01-83215C2B0015}" type="slidenum">
              <a:rPr lang="fr-CH" smtClean="0"/>
              <a:t>12</a:t>
            </a:fld>
            <a:endParaRPr lang="fr-CH"/>
          </a:p>
        </p:txBody>
      </p:sp>
    </p:spTree>
    <p:extLst>
      <p:ext uri="{BB962C8B-B14F-4D97-AF65-F5344CB8AC3E}">
        <p14:creationId xmlns:p14="http://schemas.microsoft.com/office/powerpoint/2010/main" val="35675424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0" i="0">
                <a:solidFill>
                  <a:srgbClr val="D1D5DB"/>
                </a:solidFill>
                <a:effectLst/>
                <a:latin typeface="Söhne"/>
              </a:rPr>
              <a:t>La base de données de films et de séries (TMDB) est une base de données communautaire sur les films et les émissions de télévision. Chaque information a été ajoutée par notre incroyable communauté depuis 2008. La forte orientation internationale de TMDB et l'étendue de ses données sont largement inégalées, ce dont nous sommes extrêmement fiers. En d'autres termes, nous vivons et respirons la communauté, et c'est précisément ce qui nous distingue.</a:t>
            </a:r>
            <a:endParaRPr lang="fr-CH"/>
          </a:p>
        </p:txBody>
      </p:sp>
      <p:sp>
        <p:nvSpPr>
          <p:cNvPr id="4" name="Espace réservé du numéro de diapositive 3"/>
          <p:cNvSpPr>
            <a:spLocks noGrp="1"/>
          </p:cNvSpPr>
          <p:nvPr>
            <p:ph type="sldNum" sz="quarter" idx="5"/>
          </p:nvPr>
        </p:nvSpPr>
        <p:spPr/>
        <p:txBody>
          <a:bodyPr/>
          <a:lstStyle/>
          <a:p>
            <a:fld id="{E2B51E17-A395-4F73-BF01-83215C2B0015}" type="slidenum">
              <a:rPr lang="fr-CH" smtClean="0"/>
              <a:t>13</a:t>
            </a:fld>
            <a:endParaRPr lang="fr-CH"/>
          </a:p>
        </p:txBody>
      </p:sp>
    </p:spTree>
    <p:extLst>
      <p:ext uri="{BB962C8B-B14F-4D97-AF65-F5344CB8AC3E}">
        <p14:creationId xmlns:p14="http://schemas.microsoft.com/office/powerpoint/2010/main" val="37107087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a:t>- Montrer la doc de l’api</a:t>
            </a:r>
          </a:p>
        </p:txBody>
      </p:sp>
      <p:sp>
        <p:nvSpPr>
          <p:cNvPr id="4" name="Espace réservé du numéro de diapositive 3"/>
          <p:cNvSpPr>
            <a:spLocks noGrp="1"/>
          </p:cNvSpPr>
          <p:nvPr>
            <p:ph type="sldNum" sz="quarter" idx="5"/>
          </p:nvPr>
        </p:nvSpPr>
        <p:spPr/>
        <p:txBody>
          <a:bodyPr/>
          <a:lstStyle/>
          <a:p>
            <a:fld id="{E2B51E17-A395-4F73-BF01-83215C2B0015}" type="slidenum">
              <a:rPr lang="fr-CH" smtClean="0"/>
              <a:t>14</a:t>
            </a:fld>
            <a:endParaRPr lang="fr-CH"/>
          </a:p>
        </p:txBody>
      </p:sp>
    </p:spTree>
    <p:extLst>
      <p:ext uri="{BB962C8B-B14F-4D97-AF65-F5344CB8AC3E}">
        <p14:creationId xmlns:p14="http://schemas.microsoft.com/office/powerpoint/2010/main" val="6960827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a:t>+ Facilité pour créer des listes</a:t>
            </a:r>
          </a:p>
          <a:p>
            <a:endParaRPr lang="fr-CH"/>
          </a:p>
          <a:p>
            <a:pPr marL="0" marR="0" lvl="0" indent="0" algn="l" defTabSz="914400" rtl="0" eaLnBrk="1" fontAlgn="auto" latinLnBrk="0" hangingPunct="1">
              <a:lnSpc>
                <a:spcPct val="100000"/>
              </a:lnSpc>
              <a:spcBef>
                <a:spcPts val="0"/>
              </a:spcBef>
              <a:spcAft>
                <a:spcPts val="0"/>
              </a:spcAft>
              <a:buClrTx/>
              <a:buSzTx/>
              <a:buFontTx/>
              <a:buNone/>
              <a:tabLst/>
              <a:defRPr/>
            </a:pPr>
            <a:r>
              <a:rPr lang="fr-CH"/>
              <a:t>Prise en main facile</a:t>
            </a:r>
          </a:p>
          <a:p>
            <a:r>
              <a:rPr lang="fr-CH"/>
              <a:t>Très simple de créer des listes</a:t>
            </a:r>
          </a:p>
          <a:p>
            <a:endParaRPr lang="fr-CH"/>
          </a:p>
          <a:p>
            <a:r>
              <a:rPr lang="fr-CH"/>
              <a:t>+ Partage simple des listes</a:t>
            </a:r>
          </a:p>
          <a:p>
            <a:r>
              <a:rPr lang="fr-CH"/>
              <a:t>Liste d’office publique</a:t>
            </a:r>
          </a:p>
          <a:p>
            <a:r>
              <a:rPr lang="fr-CH"/>
              <a:t>Il suffit de créer la liste et de partager le lien pour que tout le monde y a accès</a:t>
            </a:r>
          </a:p>
          <a:p>
            <a:endParaRPr lang="fr-CH"/>
          </a:p>
          <a:p>
            <a:r>
              <a:rPr lang="fr-CH"/>
              <a:t>+ API Fiable</a:t>
            </a:r>
          </a:p>
          <a:p>
            <a:endParaRPr lang="fr-CH"/>
          </a:p>
          <a:p>
            <a:r>
              <a:rPr lang="fr-CH"/>
              <a:t>IMDB plus grande BDD de films/séries au monde -&gt; beaucoup de contenu</a:t>
            </a:r>
          </a:p>
          <a:p>
            <a:r>
              <a:rPr lang="fr-CH"/>
              <a:t>-&gt; Ne risque pas de tomber en panne</a:t>
            </a:r>
          </a:p>
          <a:p>
            <a:endParaRPr lang="fr-CH"/>
          </a:p>
          <a:p>
            <a:r>
              <a:rPr lang="fr-CH"/>
              <a:t>--------------------------</a:t>
            </a:r>
          </a:p>
          <a:p>
            <a:endParaRPr lang="fr-CH"/>
          </a:p>
          <a:p>
            <a:r>
              <a:rPr lang="fr-CH"/>
              <a:t>- Peu de fonctionnalités</a:t>
            </a:r>
          </a:p>
          <a:p>
            <a:endParaRPr lang="fr-CH"/>
          </a:p>
          <a:p>
            <a:r>
              <a:rPr lang="fr-CH"/>
              <a:t>Reste très basique comme site</a:t>
            </a:r>
          </a:p>
          <a:p>
            <a:endParaRPr lang="fr-CH"/>
          </a:p>
          <a:p>
            <a:r>
              <a:rPr lang="fr-CH"/>
              <a:t>- Ne se démarque pas de la concurrence</a:t>
            </a:r>
          </a:p>
          <a:p>
            <a:endParaRPr lang="fr-CH"/>
          </a:p>
          <a:p>
            <a:r>
              <a:rPr lang="fr-CH"/>
              <a:t>Il existe beaucoup de sites de listes, pourquoi un utilisateur choisirait le nôtre par rapport à la concurrence ?</a:t>
            </a:r>
          </a:p>
          <a:p>
            <a:endParaRPr lang="fr-CH"/>
          </a:p>
          <a:p>
            <a:endParaRPr lang="fr-CH"/>
          </a:p>
        </p:txBody>
      </p:sp>
      <p:sp>
        <p:nvSpPr>
          <p:cNvPr id="4" name="Espace réservé du numéro de diapositive 3"/>
          <p:cNvSpPr>
            <a:spLocks noGrp="1"/>
          </p:cNvSpPr>
          <p:nvPr>
            <p:ph type="sldNum" sz="quarter" idx="5"/>
          </p:nvPr>
        </p:nvSpPr>
        <p:spPr/>
        <p:txBody>
          <a:bodyPr/>
          <a:lstStyle/>
          <a:p>
            <a:fld id="{E2B51E17-A395-4F73-BF01-83215C2B0015}" type="slidenum">
              <a:rPr lang="fr-CH" smtClean="0"/>
              <a:t>15</a:t>
            </a:fld>
            <a:endParaRPr lang="fr-CH"/>
          </a:p>
        </p:txBody>
      </p:sp>
    </p:spTree>
    <p:extLst>
      <p:ext uri="{BB962C8B-B14F-4D97-AF65-F5344CB8AC3E}">
        <p14:creationId xmlns:p14="http://schemas.microsoft.com/office/powerpoint/2010/main" val="4363878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524000" y="1122363"/>
            <a:ext cx="9144000" cy="2387600"/>
          </a:xfrm>
        </p:spPr>
        <p:txBody>
          <a:bodyPr anchor="b"/>
          <a:lstStyle>
            <a:lvl1pPr algn="l">
              <a:defRPr sz="6000" b="1" i="0" cap="all" baseline="0"/>
            </a:lvl1pPr>
          </a:lstStyle>
          <a:p>
            <a:r>
              <a:rPr lang="en-US"/>
              <a:t>Click to edit Master title style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15240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E66DA5-7751-4D3D-B753-58DF3B418763}"/>
              </a:ext>
            </a:extLst>
          </p:cNvPr>
          <p:cNvSpPr>
            <a:spLocks noGrp="1"/>
          </p:cNvSpPr>
          <p:nvPr>
            <p:ph type="dt" sz="half" idx="10"/>
          </p:nvPr>
        </p:nvSpPr>
        <p:spPr/>
        <p:txBody>
          <a:bodyPr/>
          <a:lstStyle/>
          <a:p>
            <a:fld id="{6A4B53A7-3209-46A6-9454-F38EAC8F11E7}" type="datetimeFigureOut">
              <a:rPr lang="en-US" smtClean="0"/>
              <a:t>12/19/2023</a:t>
            </a:fld>
            <a:endParaRPr lang="en-US"/>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11" name="Straight Connector 10">
            <a:extLst>
              <a:ext uri="{FF2B5EF4-FFF2-40B4-BE49-F238E27FC236}">
                <a16:creationId xmlns:a16="http://schemas.microsoft.com/office/drawing/2014/main" id="{D1B787A8-0D67-4B7E-9B48-86BD906AB6B5}"/>
              </a:ext>
            </a:extLst>
          </p:cNvPr>
          <p:cNvCxnSpPr>
            <a:cxnSpLocks/>
          </p:cNvCxnSpPr>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5482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AD429-654B-4F0E-94E9-6FEF8EC67E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8D60B2-06F5-4567-BE1F-BBA5270537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16F6F2-8269-4B80-8EE3-81FEE0F9DFA6}"/>
              </a:ext>
            </a:extLst>
          </p:cNvPr>
          <p:cNvSpPr>
            <a:spLocks noGrp="1"/>
          </p:cNvSpPr>
          <p:nvPr>
            <p:ph type="dt" sz="half" idx="10"/>
          </p:nvPr>
        </p:nvSpPr>
        <p:spPr/>
        <p:txBody>
          <a:bodyPr/>
          <a:lstStyle/>
          <a:p>
            <a:fld id="{6A4B53A7-3209-46A6-9454-F38EAC8F11E7}" type="datetimeFigureOut">
              <a:rPr lang="en-US" smtClean="0"/>
              <a:t>12/19/2023</a:t>
            </a:fld>
            <a:endParaRPr lang="en-US"/>
          </a:p>
        </p:txBody>
      </p:sp>
      <p:sp>
        <p:nvSpPr>
          <p:cNvPr id="5" name="Footer Placeholder 4">
            <a:extLst>
              <a:ext uri="{FF2B5EF4-FFF2-40B4-BE49-F238E27FC236}">
                <a16:creationId xmlns:a16="http://schemas.microsoft.com/office/drawing/2014/main" id="{56BC86E4-3EDE-4EB4-B1A3-A1198AADD1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1752B0-ACEC-49EF-8131-FCF35BC5CD35}"/>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1A0462E3-375D-4E76-8886-69E06985D069}"/>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4386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23B094-F480-477B-901C-7181F88C07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052089-A920-4E52-98DC-8A5DC7B0AC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A074FE-F1B4-421F-A66E-FA351C8F99E9}"/>
              </a:ext>
            </a:extLst>
          </p:cNvPr>
          <p:cNvSpPr>
            <a:spLocks noGrp="1"/>
          </p:cNvSpPr>
          <p:nvPr>
            <p:ph type="dt" sz="half" idx="10"/>
          </p:nvPr>
        </p:nvSpPr>
        <p:spPr/>
        <p:txBody>
          <a:bodyPr/>
          <a:lstStyle/>
          <a:p>
            <a:fld id="{6A4B53A7-3209-46A6-9454-F38EAC8F11E7}" type="datetimeFigureOut">
              <a:rPr lang="en-US" smtClean="0"/>
              <a:t>12/19/2023</a:t>
            </a:fld>
            <a:endParaRPr lang="en-US"/>
          </a:p>
        </p:txBody>
      </p:sp>
      <p:sp>
        <p:nvSpPr>
          <p:cNvPr id="5" name="Footer Placeholder 4">
            <a:extLst>
              <a:ext uri="{FF2B5EF4-FFF2-40B4-BE49-F238E27FC236}">
                <a16:creationId xmlns:a16="http://schemas.microsoft.com/office/drawing/2014/main" id="{34D764BA-3AB2-45FD-ABCB-975B3FDDF2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FB3FEF-8252-49FD-82F2-3E5FABC65F9A}"/>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0AEB5C65-83BB-4EBD-AD22-EDA8489D0F5D}"/>
              </a:ext>
            </a:extLst>
          </p:cNvPr>
          <p:cNvCxnSpPr>
            <a:cxnSpLocks/>
          </p:cNvCxnSpPr>
          <p:nvPr/>
        </p:nvCxnSpPr>
        <p:spPr>
          <a:xfrm flipV="1">
            <a:off x="8313" y="261865"/>
            <a:ext cx="11353802" cy="1"/>
          </a:xfrm>
          <a:prstGeom prst="line">
            <a:avLst/>
          </a:prstGeom>
          <a:ln w="25400" cap="sq">
            <a:gradFill flip="none" rotWithShape="1">
              <a:gsLst>
                <a:gs pos="0">
                  <a:schemeClr val="accent2"/>
                </a:gs>
                <a:gs pos="100000">
                  <a:schemeClr val="accent4"/>
                </a:gs>
              </a:gsLst>
              <a:lin ang="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7412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p:txBody>
          <a:bodyPr/>
          <a:lstStyle/>
          <a:p>
            <a:fld id="{6A4B53A7-3209-46A6-9454-F38EAC8F11E7}" type="datetimeFigureOut">
              <a:rPr lang="en-US" smtClean="0"/>
              <a:t>12/19/2023</a:t>
            </a:fld>
            <a:endParaRPr lang="en-US"/>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5C05CAAB-DBA2-4548-AD5F-01BB97FBB207}"/>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8533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FC2D1-D3FE-4B37-8740-57444421FDBF}"/>
              </a:ext>
            </a:extLst>
          </p:cNvPr>
          <p:cNvSpPr>
            <a:spLocks noGrp="1"/>
          </p:cNvSpPr>
          <p:nvPr>
            <p:ph type="title"/>
          </p:nvPr>
        </p:nvSpPr>
        <p:spPr>
          <a:xfrm>
            <a:off x="831850" y="1709738"/>
            <a:ext cx="10515600" cy="2852737"/>
          </a:xfrm>
        </p:spPr>
        <p:txBody>
          <a:bodyPr anchor="b"/>
          <a:lstStyle>
            <a:lvl1pPr>
              <a:defRPr sz="6000" b="1" i="0" cap="all" baseline="0"/>
            </a:lvl1pPr>
          </a:lstStyle>
          <a:p>
            <a:r>
              <a:rPr lang="en-US"/>
              <a:t>Click to edit Master title style</a:t>
            </a:r>
          </a:p>
        </p:txBody>
      </p:sp>
      <p:sp>
        <p:nvSpPr>
          <p:cNvPr id="3" name="Text Placeholder 2">
            <a:extLst>
              <a:ext uri="{FF2B5EF4-FFF2-40B4-BE49-F238E27FC236}">
                <a16:creationId xmlns:a16="http://schemas.microsoft.com/office/drawing/2014/main" id="{BA5AF550-086C-426E-A374-85DB395701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A58988-AD39-4AE9-8E6A-0907F0BE2673}"/>
              </a:ext>
            </a:extLst>
          </p:cNvPr>
          <p:cNvSpPr>
            <a:spLocks noGrp="1"/>
          </p:cNvSpPr>
          <p:nvPr>
            <p:ph type="dt" sz="half" idx="10"/>
          </p:nvPr>
        </p:nvSpPr>
        <p:spPr/>
        <p:txBody>
          <a:bodyPr/>
          <a:lstStyle/>
          <a:p>
            <a:fld id="{6A4B53A7-3209-46A6-9454-F38EAC8F11E7}" type="datetimeFigureOut">
              <a:rPr lang="en-US" smtClean="0"/>
              <a:t>12/19/2023</a:t>
            </a:fld>
            <a:endParaRPr lang="en-US"/>
          </a:p>
        </p:txBody>
      </p:sp>
      <p:sp>
        <p:nvSpPr>
          <p:cNvPr id="5" name="Footer Placeholder 4">
            <a:extLst>
              <a:ext uri="{FF2B5EF4-FFF2-40B4-BE49-F238E27FC236}">
                <a16:creationId xmlns:a16="http://schemas.microsoft.com/office/drawing/2014/main" id="{1D366319-82EE-408E-819F-8F8E6DBA7A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21C8A6-777F-496D-8620-AE52BFC33FC4}"/>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9" name="Straight Connector 8">
            <a:extLst>
              <a:ext uri="{FF2B5EF4-FFF2-40B4-BE49-F238E27FC236}">
                <a16:creationId xmlns:a16="http://schemas.microsoft.com/office/drawing/2014/main" id="{C031F83B-57A8-4533-981C-D1FFAD2B6B6F}"/>
              </a:ext>
            </a:extLst>
          </p:cNvPr>
          <p:cNvCxnSpPr>
            <a:cxnSpLocks/>
          </p:cNvCxnSpPr>
          <p:nvPr/>
        </p:nvCxnSpPr>
        <p:spPr>
          <a:xfrm>
            <a:off x="715890" y="1701425"/>
            <a:ext cx="0" cy="5148262"/>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8099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7166-6921-4546-BA2C-99E464681F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5B9122-6371-4049-B57A-33DED7DA2F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14555D-0753-4312-A26B-2338813F9B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D8FDCB-69DA-4A8F-8B91-5CFF77897C27}"/>
              </a:ext>
            </a:extLst>
          </p:cNvPr>
          <p:cNvSpPr>
            <a:spLocks noGrp="1"/>
          </p:cNvSpPr>
          <p:nvPr>
            <p:ph type="dt" sz="half" idx="10"/>
          </p:nvPr>
        </p:nvSpPr>
        <p:spPr/>
        <p:txBody>
          <a:bodyPr/>
          <a:lstStyle/>
          <a:p>
            <a:fld id="{6A4B53A7-3209-46A6-9454-F38EAC8F11E7}" type="datetimeFigureOut">
              <a:rPr lang="en-US" smtClean="0"/>
              <a:t>12/19/2023</a:t>
            </a:fld>
            <a:endParaRPr lang="en-US"/>
          </a:p>
        </p:txBody>
      </p:sp>
      <p:sp>
        <p:nvSpPr>
          <p:cNvPr id="6" name="Footer Placeholder 5">
            <a:extLst>
              <a:ext uri="{FF2B5EF4-FFF2-40B4-BE49-F238E27FC236}">
                <a16:creationId xmlns:a16="http://schemas.microsoft.com/office/drawing/2014/main" id="{91AC8C07-E0D3-4464-AE3C-25730D75C8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2596A6-734E-4AE0-BFB8-3089137BF8E8}"/>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3FB7E8F4-3FB3-45AB-A381-9093CA95AAE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9550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6B3EF2-2C04-480F-A570-14E520DD00DE}"/>
              </a:ext>
            </a:extLst>
          </p:cNvPr>
          <p:cNvSpPr>
            <a:spLocks noGrp="1"/>
          </p:cNvSpPr>
          <p:nvPr>
            <p:ph type="dt" sz="half" idx="10"/>
          </p:nvPr>
        </p:nvSpPr>
        <p:spPr/>
        <p:txBody>
          <a:bodyPr/>
          <a:lstStyle/>
          <a:p>
            <a:fld id="{6A4B53A7-3209-46A6-9454-F38EAC8F11E7}" type="datetimeFigureOut">
              <a:rPr lang="en-US" smtClean="0"/>
              <a:t>12/19/2023</a:t>
            </a:fld>
            <a:endParaRPr lang="en-US"/>
          </a:p>
        </p:txBody>
      </p:sp>
      <p:sp>
        <p:nvSpPr>
          <p:cNvPr id="8" name="Footer Placeholder 7">
            <a:extLst>
              <a:ext uri="{FF2B5EF4-FFF2-40B4-BE49-F238E27FC236}">
                <a16:creationId xmlns:a16="http://schemas.microsoft.com/office/drawing/2014/main" id="{1CF5783E-3073-4F4D-8B9C-C5B18DDA5A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A75FE3-6719-4790-AA00-251BC2A6E5AF}"/>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10" name="Straight Connector 9">
            <a:extLst>
              <a:ext uri="{FF2B5EF4-FFF2-40B4-BE49-F238E27FC236}">
                <a16:creationId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5422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p:txBody>
          <a:bodyPr/>
          <a:lstStyle/>
          <a:p>
            <a:fld id="{6A4B53A7-3209-46A6-9454-F38EAC8F11E7}" type="datetimeFigureOut">
              <a:rPr lang="en-US" smtClean="0"/>
              <a:t>12/19/2023</a:t>
            </a:fld>
            <a:endParaRPr lang="en-US"/>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6" name="Straight Connector 5">
            <a:extLst>
              <a:ext uri="{FF2B5EF4-FFF2-40B4-BE49-F238E27FC236}">
                <a16:creationId xmlns:a16="http://schemas.microsoft.com/office/drawing/2014/main" id="{57596AF9-469C-436D-B7D2-77952EF1825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9305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FF36D6-399B-43E3-84DD-9FC5119ECCE9}"/>
              </a:ext>
            </a:extLst>
          </p:cNvPr>
          <p:cNvSpPr>
            <a:spLocks noGrp="1"/>
          </p:cNvSpPr>
          <p:nvPr>
            <p:ph type="dt" sz="half" idx="10"/>
          </p:nvPr>
        </p:nvSpPr>
        <p:spPr/>
        <p:txBody>
          <a:bodyPr/>
          <a:lstStyle/>
          <a:p>
            <a:fld id="{6A4B53A7-3209-46A6-9454-F38EAC8F11E7}" type="datetimeFigureOut">
              <a:rPr lang="en-US" smtClean="0"/>
              <a:t>12/19/2023</a:t>
            </a:fld>
            <a:endParaRPr lang="en-US"/>
          </a:p>
        </p:txBody>
      </p:sp>
      <p:sp>
        <p:nvSpPr>
          <p:cNvPr id="3" name="Footer Placeholder 2">
            <a:extLst>
              <a:ext uri="{FF2B5EF4-FFF2-40B4-BE49-F238E27FC236}">
                <a16:creationId xmlns:a16="http://schemas.microsoft.com/office/drawing/2014/main" id="{50234AB7-3B85-4028-A500-5A1BDBF45C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1F40F0-9909-442F-BBA4-409D061ED027}"/>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5" name="Straight Connector 4">
            <a:extLst>
              <a:ext uri="{FF2B5EF4-FFF2-40B4-BE49-F238E27FC236}">
                <a16:creationId xmlns:a16="http://schemas.microsoft.com/office/drawing/2014/main" id="{353C1207-D1C8-49E3-8837-E2B89D366FA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1555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0F214-646F-4D81-AD12-65628EC987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F71768-C3FA-49EF-99EF-06E6C3B284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DA6F24-ED6C-4D12-A9D6-EE37FBD686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E6AACE-FAFB-4934-8E3C-AB5B216353D8}"/>
              </a:ext>
            </a:extLst>
          </p:cNvPr>
          <p:cNvSpPr>
            <a:spLocks noGrp="1"/>
          </p:cNvSpPr>
          <p:nvPr>
            <p:ph type="dt" sz="half" idx="10"/>
          </p:nvPr>
        </p:nvSpPr>
        <p:spPr/>
        <p:txBody>
          <a:bodyPr/>
          <a:lstStyle/>
          <a:p>
            <a:fld id="{6A4B53A7-3209-46A6-9454-F38EAC8F11E7}" type="datetimeFigureOut">
              <a:rPr lang="en-US" smtClean="0"/>
              <a:t>12/19/2023</a:t>
            </a:fld>
            <a:endParaRPr lang="en-US"/>
          </a:p>
        </p:txBody>
      </p:sp>
      <p:sp>
        <p:nvSpPr>
          <p:cNvPr id="6" name="Footer Placeholder 5">
            <a:extLst>
              <a:ext uri="{FF2B5EF4-FFF2-40B4-BE49-F238E27FC236}">
                <a16:creationId xmlns:a16="http://schemas.microsoft.com/office/drawing/2014/main" id="{181533EA-D0F8-4C79-8721-F190DE2D2D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59BAC9-F101-4394-BBA4-3D21A3497126}"/>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0F3A79C9-7EDC-44F6-AC48-5DD98A7695AD}"/>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753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B71F-B6C2-4866-BC97-304F78816E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5ED73B-8413-478D-80D7-B78B69763B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1BDF226-1B94-4D2D-98B3-7B932FB17D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0C4E9A-CA29-4CCD-ACFA-B29F80FBA163}"/>
              </a:ext>
            </a:extLst>
          </p:cNvPr>
          <p:cNvSpPr>
            <a:spLocks noGrp="1"/>
          </p:cNvSpPr>
          <p:nvPr>
            <p:ph type="dt" sz="half" idx="10"/>
          </p:nvPr>
        </p:nvSpPr>
        <p:spPr/>
        <p:txBody>
          <a:bodyPr/>
          <a:lstStyle/>
          <a:p>
            <a:fld id="{6A4B53A7-3209-46A6-9454-F38EAC8F11E7}" type="datetimeFigureOut">
              <a:rPr lang="en-US" smtClean="0"/>
              <a:t>12/19/2023</a:t>
            </a:fld>
            <a:endParaRPr lang="en-US"/>
          </a:p>
        </p:txBody>
      </p:sp>
      <p:sp>
        <p:nvSpPr>
          <p:cNvPr id="6" name="Footer Placeholder 5">
            <a:extLst>
              <a:ext uri="{FF2B5EF4-FFF2-40B4-BE49-F238E27FC236}">
                <a16:creationId xmlns:a16="http://schemas.microsoft.com/office/drawing/2014/main" id="{71A5B7BE-3F1B-4FF3-B1D7-6E39B99D07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2F18F1-E27E-470E-AE13-4755DEE63A32}"/>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00F08750-B7F2-4119-B151-68DE774813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867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DA4224-F4E4-47A4-ACF7-2317493908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679907-DC49-4B86-A34C-C97DBC26A9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DBC8A0-34FC-4B6E-B42B-A721267D89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i="0" cap="all" spc="100" baseline="0">
                <a:solidFill>
                  <a:schemeClr val="tx1">
                    <a:tint val="75000"/>
                  </a:schemeClr>
                </a:solidFill>
              </a:defRPr>
            </a:lvl1pPr>
          </a:lstStyle>
          <a:p>
            <a:fld id="{6A4B53A7-3209-46A6-9454-F38EAC8F11E7}" type="datetimeFigureOut">
              <a:rPr lang="en-US" smtClean="0"/>
              <a:pPr/>
              <a:t>12/19/2023</a:t>
            </a:fld>
            <a:endParaRPr lang="en-US"/>
          </a:p>
        </p:txBody>
      </p:sp>
      <p:sp>
        <p:nvSpPr>
          <p:cNvPr id="5" name="Footer Placeholder 4">
            <a:extLst>
              <a:ext uri="{FF2B5EF4-FFF2-40B4-BE49-F238E27FC236}">
                <a16:creationId xmlns:a16="http://schemas.microsoft.com/office/drawing/2014/main" id="{609AC0B6-4CC4-4E41-8A4D-F62E17F285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C0E9BD-90BD-46AE-8A0D-06796ADB76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cap="all" spc="100" baseline="0">
                <a:solidFill>
                  <a:schemeClr val="tx1">
                    <a:tint val="75000"/>
                  </a:schemeClr>
                </a:solidFill>
              </a:defRPr>
            </a:lvl1pPr>
          </a:lstStyle>
          <a:p>
            <a:fld id="{27CE633F-9882-4A5C-83A2-1109D0C73261}" type="slidenum">
              <a:rPr lang="en-US" smtClean="0"/>
              <a:pPr/>
              <a:t>‹#›</a:t>
            </a:fld>
            <a:endParaRPr lang="en-US"/>
          </a:p>
        </p:txBody>
      </p:sp>
    </p:spTree>
    <p:extLst>
      <p:ext uri="{BB962C8B-B14F-4D97-AF65-F5344CB8AC3E}">
        <p14:creationId xmlns:p14="http://schemas.microsoft.com/office/powerpoint/2010/main" val="4164885575"/>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11" r:id="rId7"/>
    <p:sldLayoutId id="2147483707" r:id="rId8"/>
    <p:sldLayoutId id="2147483708" r:id="rId9"/>
    <p:sldLayoutId id="2147483709" r:id="rId10"/>
    <p:sldLayoutId id="2147483710" r:id="rId11"/>
  </p:sldLayoutIdLst>
  <p:txStyles>
    <p:titleStyle>
      <a:lvl1pPr algn="l" defTabSz="914400" rtl="0" eaLnBrk="1" latinLnBrk="0" hangingPunct="1">
        <a:lnSpc>
          <a:spcPct val="9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Lumières laser au néon alignées pour former un triangle">
            <a:extLst>
              <a:ext uri="{FF2B5EF4-FFF2-40B4-BE49-F238E27FC236}">
                <a16:creationId xmlns:a16="http://schemas.microsoft.com/office/drawing/2014/main" id="{505033B9-49BD-1192-F587-19239393A4D7}"/>
              </a:ext>
            </a:extLst>
          </p:cNvPr>
          <p:cNvPicPr>
            <a:picLocks noChangeAspect="1"/>
          </p:cNvPicPr>
          <p:nvPr/>
        </p:nvPicPr>
        <p:blipFill rotWithShape="1">
          <a:blip r:embed="rId2"/>
          <a:srcRect t="8364" b="1635"/>
          <a:stretch/>
        </p:blipFill>
        <p:spPr>
          <a:xfrm>
            <a:off x="20" y="-22"/>
            <a:ext cx="12191977" cy="6858022"/>
          </a:xfrm>
          <a:prstGeom prst="rect">
            <a:avLst/>
          </a:prstGeom>
        </p:spPr>
      </p:pic>
      <p:sp>
        <p:nvSpPr>
          <p:cNvPr id="24" name="Rectangle 23">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03377" y="1100316"/>
            <a:ext cx="6858003" cy="4657347"/>
          </a:xfrm>
          <a:prstGeom prst="rect">
            <a:avLst/>
          </a:prstGeom>
          <a:gradFill flip="none" rotWithShape="1">
            <a:gsLst>
              <a:gs pos="48000">
                <a:schemeClr val="tx1">
                  <a:alpha val="24000"/>
                </a:schemeClr>
              </a:gs>
              <a:gs pos="85000">
                <a:schemeClr val="tx1">
                  <a:alpha val="45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D1796ADC-2D3D-7A39-15D0-7977B7F832A9}"/>
              </a:ext>
            </a:extLst>
          </p:cNvPr>
          <p:cNvSpPr>
            <a:spLocks noGrp="1"/>
          </p:cNvSpPr>
          <p:nvPr>
            <p:ph type="ctrTitle"/>
          </p:nvPr>
        </p:nvSpPr>
        <p:spPr>
          <a:xfrm>
            <a:off x="643466" y="643467"/>
            <a:ext cx="5452529" cy="3569242"/>
          </a:xfrm>
        </p:spPr>
        <p:txBody>
          <a:bodyPr anchor="t">
            <a:normAutofit/>
          </a:bodyPr>
          <a:lstStyle/>
          <a:p>
            <a:r>
              <a:rPr lang="fr-CH" err="1">
                <a:solidFill>
                  <a:schemeClr val="bg1"/>
                </a:solidFill>
              </a:rPr>
              <a:t>BlueFlix</a:t>
            </a:r>
            <a:endParaRPr lang="fr-CH">
              <a:solidFill>
                <a:schemeClr val="bg1"/>
              </a:solidFill>
            </a:endParaRPr>
          </a:p>
        </p:txBody>
      </p:sp>
      <p:sp>
        <p:nvSpPr>
          <p:cNvPr id="3" name="Sous-titre 2">
            <a:extLst>
              <a:ext uri="{FF2B5EF4-FFF2-40B4-BE49-F238E27FC236}">
                <a16:creationId xmlns:a16="http://schemas.microsoft.com/office/drawing/2014/main" id="{170CCE1D-0337-BEA8-0BDD-14E1A5BC99DF}"/>
              </a:ext>
            </a:extLst>
          </p:cNvPr>
          <p:cNvSpPr>
            <a:spLocks noGrp="1"/>
          </p:cNvSpPr>
          <p:nvPr>
            <p:ph type="subTitle" idx="1"/>
          </p:nvPr>
        </p:nvSpPr>
        <p:spPr>
          <a:xfrm>
            <a:off x="643466" y="4551036"/>
            <a:ext cx="8909487" cy="1919433"/>
          </a:xfrm>
        </p:spPr>
        <p:txBody>
          <a:bodyPr anchor="b">
            <a:normAutofit/>
          </a:bodyPr>
          <a:lstStyle/>
          <a:p>
            <a:r>
              <a:rPr lang="fr-CH">
                <a:solidFill>
                  <a:schemeClr val="bg1"/>
                </a:solidFill>
              </a:rPr>
              <a:t>Daniel Moreira dos Santos, Alexandre Maquet, Stéphane Oguey</a:t>
            </a:r>
          </a:p>
        </p:txBody>
      </p:sp>
      <p:sp>
        <p:nvSpPr>
          <p:cNvPr id="26" name="Rectangle 25">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40187" y="2206184"/>
            <a:ext cx="6858003" cy="2445624"/>
          </a:xfrm>
          <a:prstGeom prst="rect">
            <a:avLst/>
          </a:prstGeom>
          <a:gradFill flip="none" rotWithShape="1">
            <a:gsLst>
              <a:gs pos="48000">
                <a:schemeClr val="tx1">
                  <a:alpha val="24000"/>
                </a:schemeClr>
              </a:gs>
              <a:gs pos="85000">
                <a:schemeClr val="tx1">
                  <a:alpha val="45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270197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C17278C5-34E8-4293-BE47-73B18483AF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a:extLst>
              <a:ext uri="{FF2B5EF4-FFF2-40B4-BE49-F238E27FC236}">
                <a16:creationId xmlns:a16="http://schemas.microsoft.com/office/drawing/2014/main" id="{9A3F5928-D955-456A-97B5-AA390B8CE9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nivers"/>
              <a:ea typeface="+mn-ea"/>
              <a:cs typeface="+mn-cs"/>
            </a:endParaRPr>
          </a:p>
        </p:txBody>
      </p:sp>
      <p:pic>
        <p:nvPicPr>
          <p:cNvPr id="5" name="Picture 4">
            <a:extLst>
              <a:ext uri="{FF2B5EF4-FFF2-40B4-BE49-F238E27FC236}">
                <a16:creationId xmlns:a16="http://schemas.microsoft.com/office/drawing/2014/main" id="{125DA07D-9D70-10B5-BE58-54A88A496374}"/>
              </a:ext>
            </a:extLst>
          </p:cNvPr>
          <p:cNvPicPr>
            <a:picLocks noChangeAspect="1"/>
          </p:cNvPicPr>
          <p:nvPr/>
        </p:nvPicPr>
        <p:blipFill rotWithShape="1">
          <a:blip r:embed="rId2">
            <a:duotone>
              <a:schemeClr val="accent1">
                <a:shade val="45000"/>
                <a:satMod val="135000"/>
              </a:schemeClr>
              <a:prstClr val="white"/>
            </a:duotone>
            <a:alphaModFix amt="35000"/>
          </a:blip>
          <a:srcRect t="23986"/>
          <a:stretch/>
        </p:blipFill>
        <p:spPr>
          <a:xfrm>
            <a:off x="20" y="-8877"/>
            <a:ext cx="12191980" cy="6858000"/>
          </a:xfrm>
          <a:prstGeom prst="rect">
            <a:avLst/>
          </a:prstGeom>
        </p:spPr>
      </p:pic>
      <p:sp>
        <p:nvSpPr>
          <p:cNvPr id="2" name="Titre 1">
            <a:extLst>
              <a:ext uri="{FF2B5EF4-FFF2-40B4-BE49-F238E27FC236}">
                <a16:creationId xmlns:a16="http://schemas.microsoft.com/office/drawing/2014/main" id="{4445D0C1-87BF-275A-1023-B5AE836E8C99}"/>
              </a:ext>
            </a:extLst>
          </p:cNvPr>
          <p:cNvSpPr>
            <a:spLocks noGrp="1"/>
          </p:cNvSpPr>
          <p:nvPr>
            <p:ph type="ctrTitle"/>
          </p:nvPr>
        </p:nvSpPr>
        <p:spPr>
          <a:xfrm>
            <a:off x="1256275" y="2271449"/>
            <a:ext cx="9679449" cy="2847058"/>
          </a:xfrm>
        </p:spPr>
        <p:txBody>
          <a:bodyPr anchor="b">
            <a:normAutofit/>
          </a:bodyPr>
          <a:lstStyle/>
          <a:p>
            <a:r>
              <a:rPr lang="fr-CH" sz="7200">
                <a:solidFill>
                  <a:srgbClr val="FFFFFF"/>
                </a:solidFill>
              </a:rPr>
              <a:t>Bibliothèques externes</a:t>
            </a:r>
          </a:p>
        </p:txBody>
      </p:sp>
      <p:sp>
        <p:nvSpPr>
          <p:cNvPr id="3" name="Sous-titre 2">
            <a:extLst>
              <a:ext uri="{FF2B5EF4-FFF2-40B4-BE49-F238E27FC236}">
                <a16:creationId xmlns:a16="http://schemas.microsoft.com/office/drawing/2014/main" id="{EBEA9E38-C8F4-59E0-9F7B-6E0ECA5E5978}"/>
              </a:ext>
            </a:extLst>
          </p:cNvPr>
          <p:cNvSpPr>
            <a:spLocks noGrp="1"/>
          </p:cNvSpPr>
          <p:nvPr>
            <p:ph type="subTitle" idx="1"/>
          </p:nvPr>
        </p:nvSpPr>
        <p:spPr>
          <a:xfrm>
            <a:off x="1256275" y="5098254"/>
            <a:ext cx="9679449" cy="750259"/>
          </a:xfrm>
        </p:spPr>
        <p:txBody>
          <a:bodyPr anchor="ctr">
            <a:normAutofit/>
          </a:bodyPr>
          <a:lstStyle/>
          <a:p>
            <a:endParaRPr lang="fr-CH" sz="2000">
              <a:solidFill>
                <a:srgbClr val="FFFFFF"/>
              </a:solidFill>
            </a:endParaRPr>
          </a:p>
        </p:txBody>
      </p:sp>
      <p:cxnSp>
        <p:nvCxnSpPr>
          <p:cNvPr id="20" name="Straight Connector 19">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78" y="806470"/>
            <a:ext cx="8453437" cy="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22"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954" y="2875093"/>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24"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3734" y="3104388"/>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26"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414" y="361953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Tree>
    <p:extLst>
      <p:ext uri="{BB962C8B-B14F-4D97-AF65-F5344CB8AC3E}">
        <p14:creationId xmlns:p14="http://schemas.microsoft.com/office/powerpoint/2010/main" val="427579732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FB31AB-FC72-3E8E-F076-BD7B053BD520}"/>
              </a:ext>
            </a:extLst>
          </p:cNvPr>
          <p:cNvSpPr>
            <a:spLocks noGrp="1"/>
          </p:cNvSpPr>
          <p:nvPr>
            <p:ph type="title"/>
          </p:nvPr>
        </p:nvSpPr>
        <p:spPr/>
        <p:txBody>
          <a:bodyPr/>
          <a:lstStyle/>
          <a:p>
            <a:r>
              <a:rPr lang="fr-CH"/>
              <a:t>Bibliothèques externes</a:t>
            </a:r>
          </a:p>
        </p:txBody>
      </p:sp>
      <p:sp>
        <p:nvSpPr>
          <p:cNvPr id="3" name="Espace réservé du texte 2">
            <a:extLst>
              <a:ext uri="{FF2B5EF4-FFF2-40B4-BE49-F238E27FC236}">
                <a16:creationId xmlns:a16="http://schemas.microsoft.com/office/drawing/2014/main" id="{686EF3ED-00E1-7110-40E5-DCA57DD58B15}"/>
              </a:ext>
            </a:extLst>
          </p:cNvPr>
          <p:cNvSpPr>
            <a:spLocks noGrp="1"/>
          </p:cNvSpPr>
          <p:nvPr>
            <p:ph type="body" idx="1"/>
          </p:nvPr>
        </p:nvSpPr>
        <p:spPr/>
        <p:txBody>
          <a:bodyPr/>
          <a:lstStyle/>
          <a:p>
            <a:r>
              <a:rPr lang="fr-CH"/>
              <a:t>Bootstrap</a:t>
            </a:r>
          </a:p>
        </p:txBody>
      </p:sp>
      <p:sp>
        <p:nvSpPr>
          <p:cNvPr id="5" name="Espace réservé du texte 4">
            <a:extLst>
              <a:ext uri="{FF2B5EF4-FFF2-40B4-BE49-F238E27FC236}">
                <a16:creationId xmlns:a16="http://schemas.microsoft.com/office/drawing/2014/main" id="{93FC6B4E-9A3E-8E9A-EBFD-53FFDC0589A0}"/>
              </a:ext>
            </a:extLst>
          </p:cNvPr>
          <p:cNvSpPr>
            <a:spLocks noGrp="1"/>
          </p:cNvSpPr>
          <p:nvPr>
            <p:ph type="body" sz="quarter" idx="3"/>
          </p:nvPr>
        </p:nvSpPr>
        <p:spPr/>
        <p:txBody>
          <a:bodyPr/>
          <a:lstStyle/>
          <a:p>
            <a:r>
              <a:rPr lang="fr-CH"/>
              <a:t>TMDB</a:t>
            </a:r>
          </a:p>
        </p:txBody>
      </p:sp>
      <p:pic>
        <p:nvPicPr>
          <p:cNvPr id="7" name="Picture 2" descr="Qu'est-ce que le Bootstrap et comment l'utiliser dans le développement Web  ? - Ibraci Links">
            <a:extLst>
              <a:ext uri="{FF2B5EF4-FFF2-40B4-BE49-F238E27FC236}">
                <a16:creationId xmlns:a16="http://schemas.microsoft.com/office/drawing/2014/main" id="{49FA3088-186E-4DCC-DF74-E0146F3E37C0}"/>
              </a:ext>
            </a:extLst>
          </p:cNvPr>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839788" y="2551868"/>
            <a:ext cx="4386414" cy="368458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TMDb - Liste des films ‒ Applications sur Google Play">
            <a:extLst>
              <a:ext uri="{FF2B5EF4-FFF2-40B4-BE49-F238E27FC236}">
                <a16:creationId xmlns:a16="http://schemas.microsoft.com/office/drawing/2014/main" id="{526ACC50-0905-A3DF-62FE-640D2FD01EF2}"/>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r="-1" b="-1"/>
          <a:stretch/>
        </p:blipFill>
        <p:spPr bwMode="auto">
          <a:xfrm>
            <a:off x="6492799" y="2295449"/>
            <a:ext cx="4197426" cy="4197426"/>
          </a:xfrm>
          <a:custGeom>
            <a:avLst/>
            <a:gdLst/>
            <a:ahLst/>
            <a:cxnLst/>
            <a:rect l="l" t="t" r="r" b="b"/>
            <a:pathLst>
              <a:path w="2457864" h="2457864">
                <a:moveTo>
                  <a:pt x="1228932" y="0"/>
                </a:moveTo>
                <a:cubicBezTo>
                  <a:pt x="1907652" y="0"/>
                  <a:pt x="2457864" y="550212"/>
                  <a:pt x="2457864" y="1228932"/>
                </a:cubicBezTo>
                <a:cubicBezTo>
                  <a:pt x="2457864" y="1907652"/>
                  <a:pt x="1907652" y="2457864"/>
                  <a:pt x="1228932" y="2457864"/>
                </a:cubicBezTo>
                <a:cubicBezTo>
                  <a:pt x="550212" y="2457864"/>
                  <a:pt x="0" y="1907652"/>
                  <a:pt x="0" y="1228932"/>
                </a:cubicBezTo>
                <a:cubicBezTo>
                  <a:pt x="0" y="550212"/>
                  <a:pt x="550212" y="0"/>
                  <a:pt x="1228932"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260790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B0FAB4-2650-B514-459D-739E3AE7814E}"/>
              </a:ext>
            </a:extLst>
          </p:cNvPr>
          <p:cNvSpPr>
            <a:spLocks noGrp="1"/>
          </p:cNvSpPr>
          <p:nvPr>
            <p:ph type="title"/>
          </p:nvPr>
        </p:nvSpPr>
        <p:spPr/>
        <p:txBody>
          <a:bodyPr/>
          <a:lstStyle/>
          <a:p>
            <a:r>
              <a:rPr lang="fr-CH"/>
              <a:t>Bootstrap</a:t>
            </a:r>
          </a:p>
        </p:txBody>
      </p:sp>
      <p:sp>
        <p:nvSpPr>
          <p:cNvPr id="3" name="Espace réservé du contenu 2">
            <a:extLst>
              <a:ext uri="{FF2B5EF4-FFF2-40B4-BE49-F238E27FC236}">
                <a16:creationId xmlns:a16="http://schemas.microsoft.com/office/drawing/2014/main" id="{8BDADF42-7BC9-D45B-E9E6-A391E4D33C50}"/>
              </a:ext>
            </a:extLst>
          </p:cNvPr>
          <p:cNvSpPr>
            <a:spLocks noGrp="1"/>
          </p:cNvSpPr>
          <p:nvPr>
            <p:ph idx="1"/>
          </p:nvPr>
        </p:nvSpPr>
        <p:spPr>
          <a:xfrm>
            <a:off x="838200" y="1825625"/>
            <a:ext cx="10515600" cy="904875"/>
          </a:xfrm>
        </p:spPr>
        <p:txBody>
          <a:bodyPr>
            <a:normAutofit/>
          </a:bodyPr>
          <a:lstStyle/>
          <a:p>
            <a:r>
              <a:rPr lang="fr-FR" sz="2400"/>
              <a:t>Bibliothèque open-source de développement </a:t>
            </a:r>
            <a:r>
              <a:rPr lang="fr-FR" sz="2400" err="1"/>
              <a:t>front-end</a:t>
            </a:r>
            <a:endParaRPr lang="fr-FR" sz="2400"/>
          </a:p>
          <a:p>
            <a:r>
              <a:rPr lang="fr-CH" sz="2400"/>
              <a:t>Créée par Twitter</a:t>
            </a:r>
          </a:p>
        </p:txBody>
      </p:sp>
      <p:sp>
        <p:nvSpPr>
          <p:cNvPr id="4" name="Titre 1">
            <a:extLst>
              <a:ext uri="{FF2B5EF4-FFF2-40B4-BE49-F238E27FC236}">
                <a16:creationId xmlns:a16="http://schemas.microsoft.com/office/drawing/2014/main" id="{4AFD3A09-7BDA-5E1B-0214-CCC5F8BA4638}"/>
              </a:ext>
            </a:extLst>
          </p:cNvPr>
          <p:cNvSpPr txBox="1">
            <a:spLocks/>
          </p:cNvSpPr>
          <p:nvPr/>
        </p:nvSpPr>
        <p:spPr>
          <a:xfrm>
            <a:off x="838200" y="2865437"/>
            <a:ext cx="10515600" cy="7794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kern="1200">
                <a:solidFill>
                  <a:schemeClr val="tx1"/>
                </a:solidFill>
                <a:latin typeface="+mj-lt"/>
                <a:ea typeface="+mj-ea"/>
                <a:cs typeface="+mj-cs"/>
              </a:defRPr>
            </a:lvl1pPr>
          </a:lstStyle>
          <a:p>
            <a:r>
              <a:rPr lang="fr-CH" sz="3200"/>
              <a:t>Avantages principaux</a:t>
            </a:r>
          </a:p>
        </p:txBody>
      </p:sp>
      <p:sp>
        <p:nvSpPr>
          <p:cNvPr id="5" name="Espace réservé du contenu 2">
            <a:extLst>
              <a:ext uri="{FF2B5EF4-FFF2-40B4-BE49-F238E27FC236}">
                <a16:creationId xmlns:a16="http://schemas.microsoft.com/office/drawing/2014/main" id="{CBA27D32-995E-CC47-4685-5CD9F598786D}"/>
              </a:ext>
            </a:extLst>
          </p:cNvPr>
          <p:cNvSpPr txBox="1">
            <a:spLocks/>
          </p:cNvSpPr>
          <p:nvPr/>
        </p:nvSpPr>
        <p:spPr>
          <a:xfrm>
            <a:off x="838200" y="3779837"/>
            <a:ext cx="10515600" cy="13382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400"/>
              <a:t>Grille réactive </a:t>
            </a:r>
          </a:p>
          <a:p>
            <a:r>
              <a:rPr lang="fr-CH" sz="2400"/>
              <a:t>Composants prêts à l'emploi</a:t>
            </a:r>
          </a:p>
          <a:p>
            <a:r>
              <a:rPr lang="fr-CH" sz="2400"/>
              <a:t>Styles prédéfinis</a:t>
            </a:r>
          </a:p>
        </p:txBody>
      </p:sp>
      <p:pic>
        <p:nvPicPr>
          <p:cNvPr id="2050" name="Picture 2" descr="Qu'est-ce que le Bootstrap et comment l'utiliser dans le développement Web  ? - Ibraci Links">
            <a:extLst>
              <a:ext uri="{FF2B5EF4-FFF2-40B4-BE49-F238E27FC236}">
                <a16:creationId xmlns:a16="http://schemas.microsoft.com/office/drawing/2014/main" id="{EA85C0F0-827F-EB4B-BC1A-B23A61D6A7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8042" y="2865437"/>
            <a:ext cx="3985758" cy="3348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859030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7" name="Rectangle 1056">
            <a:extLst>
              <a:ext uri="{FF2B5EF4-FFF2-40B4-BE49-F238E27FC236}">
                <a16:creationId xmlns:a16="http://schemas.microsoft.com/office/drawing/2014/main" id="{8D1AA55E-40D5-461B-A5A8-4AE8AAB71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10009F7B-1FE5-FE5D-B318-3A1B7B858E7B}"/>
              </a:ext>
            </a:extLst>
          </p:cNvPr>
          <p:cNvSpPr>
            <a:spLocks noGrp="1"/>
          </p:cNvSpPr>
          <p:nvPr>
            <p:ph type="title"/>
          </p:nvPr>
        </p:nvSpPr>
        <p:spPr>
          <a:xfrm>
            <a:off x="625976" y="815690"/>
            <a:ext cx="6190412" cy="1182927"/>
          </a:xfrm>
        </p:spPr>
        <p:txBody>
          <a:bodyPr anchor="b">
            <a:normAutofit/>
          </a:bodyPr>
          <a:lstStyle/>
          <a:p>
            <a:r>
              <a:rPr lang="fr-CH" sz="5400"/>
              <a:t>TMDB</a:t>
            </a:r>
          </a:p>
        </p:txBody>
      </p:sp>
      <p:cxnSp>
        <p:nvCxnSpPr>
          <p:cNvPr id="1058" name="!!Straight Connector">
            <a:extLst>
              <a:ext uri="{FF2B5EF4-FFF2-40B4-BE49-F238E27FC236}">
                <a16:creationId xmlns:a16="http://schemas.microsoft.com/office/drawing/2014/main" id="{7EB498BD-8089-4626-91EA-4978EBEF53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806470"/>
            <a:ext cx="7903723" cy="0"/>
          </a:xfrm>
          <a:prstGeom prst="line">
            <a:avLst/>
          </a:prstGeom>
          <a:ln w="25400" cap="sq">
            <a:gradFill flip="none" rotWithShape="1">
              <a:gsLst>
                <a:gs pos="0">
                  <a:schemeClr val="accent2"/>
                </a:gs>
                <a:gs pos="100000">
                  <a:schemeClr val="accent4"/>
                </a:gs>
              </a:gsLst>
              <a:lin ang="10800000" scaled="1"/>
              <a:tileRect/>
            </a:gradFill>
            <a:bevel/>
          </a:ln>
        </p:spPr>
        <p:style>
          <a:lnRef idx="1">
            <a:schemeClr val="accent1"/>
          </a:lnRef>
          <a:fillRef idx="0">
            <a:schemeClr val="accent1"/>
          </a:fillRef>
          <a:effectRef idx="0">
            <a:schemeClr val="accent1"/>
          </a:effectRef>
          <a:fontRef idx="minor">
            <a:schemeClr val="tx1"/>
          </a:fontRef>
        </p:style>
      </p:cxnSp>
      <p:sp>
        <p:nvSpPr>
          <p:cNvPr id="1059" name="Espace réservé du contenu 2">
            <a:extLst>
              <a:ext uri="{FF2B5EF4-FFF2-40B4-BE49-F238E27FC236}">
                <a16:creationId xmlns:a16="http://schemas.microsoft.com/office/drawing/2014/main" id="{1A41DA62-2FD2-483C-5B65-20D3AE85F695}"/>
              </a:ext>
            </a:extLst>
          </p:cNvPr>
          <p:cNvSpPr>
            <a:spLocks noGrp="1"/>
          </p:cNvSpPr>
          <p:nvPr>
            <p:ph idx="1"/>
          </p:nvPr>
        </p:nvSpPr>
        <p:spPr>
          <a:xfrm>
            <a:off x="625976" y="2308630"/>
            <a:ext cx="6190412" cy="980669"/>
          </a:xfrm>
        </p:spPr>
        <p:txBody>
          <a:bodyPr anchor="t">
            <a:normAutofit/>
          </a:bodyPr>
          <a:lstStyle/>
          <a:p>
            <a:r>
              <a:rPr lang="fr-FR" sz="2400"/>
              <a:t>Base de données communautaire</a:t>
            </a:r>
          </a:p>
          <a:p>
            <a:r>
              <a:rPr lang="fr-FR" sz="2400"/>
              <a:t>Depuis 2008</a:t>
            </a:r>
          </a:p>
        </p:txBody>
      </p:sp>
      <p:pic>
        <p:nvPicPr>
          <p:cNvPr id="1026" name="Picture 2" descr="TMDb - Liste des films ‒ Applications sur Google Play">
            <a:extLst>
              <a:ext uri="{FF2B5EF4-FFF2-40B4-BE49-F238E27FC236}">
                <a16:creationId xmlns:a16="http://schemas.microsoft.com/office/drawing/2014/main" id="{4792F099-9CA8-803A-ACE5-6F76EB63533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1"/>
          <a:stretch/>
        </p:blipFill>
        <p:spPr bwMode="auto">
          <a:xfrm>
            <a:off x="7451965" y="1665519"/>
            <a:ext cx="4267645" cy="4267645"/>
          </a:xfrm>
          <a:custGeom>
            <a:avLst/>
            <a:gdLst/>
            <a:ahLst/>
            <a:cxnLst/>
            <a:rect l="l" t="t" r="r" b="b"/>
            <a:pathLst>
              <a:path w="2457864" h="2457864">
                <a:moveTo>
                  <a:pt x="1228932" y="0"/>
                </a:moveTo>
                <a:cubicBezTo>
                  <a:pt x="1907652" y="0"/>
                  <a:pt x="2457864" y="550212"/>
                  <a:pt x="2457864" y="1228932"/>
                </a:cubicBezTo>
                <a:cubicBezTo>
                  <a:pt x="2457864" y="1907652"/>
                  <a:pt x="1907652" y="2457864"/>
                  <a:pt x="1228932" y="2457864"/>
                </a:cubicBezTo>
                <a:cubicBezTo>
                  <a:pt x="550212" y="2457864"/>
                  <a:pt x="0" y="1907652"/>
                  <a:pt x="0" y="1228932"/>
                </a:cubicBezTo>
                <a:cubicBezTo>
                  <a:pt x="0" y="550212"/>
                  <a:pt x="550212" y="0"/>
                  <a:pt x="1228932" y="0"/>
                </a:cubicBezTo>
                <a:close/>
              </a:path>
            </a:pathLst>
          </a:custGeom>
          <a:noFill/>
          <a:extLst>
            <a:ext uri="{909E8E84-426E-40DD-AFC4-6F175D3DCCD1}">
              <a14:hiddenFill xmlns:a14="http://schemas.microsoft.com/office/drawing/2010/main">
                <a:solidFill>
                  <a:srgbClr val="FFFFFF"/>
                </a:solidFill>
              </a14:hiddenFill>
            </a:ext>
          </a:extLst>
        </p:spPr>
      </p:pic>
      <p:sp>
        <p:nvSpPr>
          <p:cNvPr id="1060"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69280" y="178001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p>
        </p:txBody>
      </p:sp>
      <p:sp>
        <p:nvSpPr>
          <p:cNvPr id="1061"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81590" y="207065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p>
        </p:txBody>
      </p:sp>
      <p:sp>
        <p:nvSpPr>
          <p:cNvPr id="4" name="Espace réservé du contenu 2">
            <a:extLst>
              <a:ext uri="{FF2B5EF4-FFF2-40B4-BE49-F238E27FC236}">
                <a16:creationId xmlns:a16="http://schemas.microsoft.com/office/drawing/2014/main" id="{849A45C8-D1D9-E4DC-AD4E-EADA91D0F0C0}"/>
              </a:ext>
            </a:extLst>
          </p:cNvPr>
          <p:cNvSpPr txBox="1">
            <a:spLocks/>
          </p:cNvSpPr>
          <p:nvPr/>
        </p:nvSpPr>
        <p:spPr>
          <a:xfrm>
            <a:off x="678855" y="4210740"/>
            <a:ext cx="6190412" cy="99216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400"/>
              <a:t>874’555 films</a:t>
            </a:r>
          </a:p>
          <a:p>
            <a:r>
              <a:rPr lang="fr-CH" sz="2400"/>
              <a:t>161’027 séries</a:t>
            </a:r>
          </a:p>
        </p:txBody>
      </p:sp>
      <p:sp>
        <p:nvSpPr>
          <p:cNvPr id="5" name="Titre 1">
            <a:extLst>
              <a:ext uri="{FF2B5EF4-FFF2-40B4-BE49-F238E27FC236}">
                <a16:creationId xmlns:a16="http://schemas.microsoft.com/office/drawing/2014/main" id="{A568771C-F2FB-4AE4-6D22-06E08D662A00}"/>
              </a:ext>
            </a:extLst>
          </p:cNvPr>
          <p:cNvSpPr txBox="1">
            <a:spLocks/>
          </p:cNvSpPr>
          <p:nvPr/>
        </p:nvSpPr>
        <p:spPr>
          <a:xfrm>
            <a:off x="678855" y="2720072"/>
            <a:ext cx="6190412" cy="118292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kern="1200">
                <a:solidFill>
                  <a:schemeClr val="tx1"/>
                </a:solidFill>
                <a:latin typeface="+mj-lt"/>
                <a:ea typeface="+mj-ea"/>
                <a:cs typeface="+mj-cs"/>
              </a:defRPr>
            </a:lvl1pPr>
          </a:lstStyle>
          <a:p>
            <a:r>
              <a:rPr lang="fr-CH" sz="3600"/>
              <a:t>Quelques stats</a:t>
            </a:r>
          </a:p>
        </p:txBody>
      </p:sp>
    </p:spTree>
    <p:extLst>
      <p:ext uri="{BB962C8B-B14F-4D97-AF65-F5344CB8AC3E}">
        <p14:creationId xmlns:p14="http://schemas.microsoft.com/office/powerpoint/2010/main" val="108235581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83F4F3A-DF89-453C-A499-8C259F6A2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re 1">
            <a:extLst>
              <a:ext uri="{FF2B5EF4-FFF2-40B4-BE49-F238E27FC236}">
                <a16:creationId xmlns:a16="http://schemas.microsoft.com/office/drawing/2014/main" id="{C21AC20F-9263-7972-025F-2EB2BB424276}"/>
              </a:ext>
            </a:extLst>
          </p:cNvPr>
          <p:cNvSpPr>
            <a:spLocks noGrp="1"/>
          </p:cNvSpPr>
          <p:nvPr>
            <p:ph type="title"/>
          </p:nvPr>
        </p:nvSpPr>
        <p:spPr>
          <a:xfrm>
            <a:off x="479394" y="1062487"/>
            <a:ext cx="3939688" cy="5583126"/>
          </a:xfrm>
        </p:spPr>
        <p:txBody>
          <a:bodyPr>
            <a:normAutofit/>
          </a:bodyPr>
          <a:lstStyle/>
          <a:p>
            <a:pPr algn="r"/>
            <a:r>
              <a:rPr lang="fr-CH" sz="7200">
                <a:solidFill>
                  <a:schemeClr val="bg1"/>
                </a:solidFill>
              </a:rPr>
              <a:t>Avantages de TMDB</a:t>
            </a:r>
          </a:p>
        </p:txBody>
      </p:sp>
      <p:sp>
        <p:nvSpPr>
          <p:cNvPr id="11" name="Graphic 12">
            <a:extLst>
              <a:ext uri="{FF2B5EF4-FFF2-40B4-BE49-F238E27FC236}">
                <a16:creationId xmlns:a16="http://schemas.microsoft.com/office/drawing/2014/main" id="{58BDB0EE-D238-415B-9ED8-62AA6AB2A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3111" y="696037"/>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a:p>
        </p:txBody>
      </p:sp>
      <p:sp>
        <p:nvSpPr>
          <p:cNvPr id="13" name="Graphic 11">
            <a:extLst>
              <a:ext uri="{FF2B5EF4-FFF2-40B4-BE49-F238E27FC236}">
                <a16:creationId xmlns:a16="http://schemas.microsoft.com/office/drawing/2014/main" id="{C5B55FC3-961D-4325-82F1-DE92B0D04E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91891" y="925332"/>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cxnSp>
        <p:nvCxnSpPr>
          <p:cNvPr id="15" name="Straight Connector 14">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solidFill>
              <a:schemeClr val="lt1">
                <a:hueOff val="0"/>
                <a:satOff val="0"/>
                <a:lumOff val="0"/>
              </a:schemeClr>
            </a:solidFill>
            <a:bevel/>
          </a:ln>
        </p:spPr>
        <p:style>
          <a:lnRef idx="1">
            <a:schemeClr val="accent1"/>
          </a:lnRef>
          <a:fillRef idx="0">
            <a:schemeClr val="accent1"/>
          </a:fillRef>
          <a:effectRef idx="0">
            <a:schemeClr val="accent1"/>
          </a:effectRef>
          <a:fontRef idx="minor">
            <a:schemeClr val="tx1"/>
          </a:fontRef>
        </p:style>
      </p:cxnSp>
      <p:sp>
        <p:nvSpPr>
          <p:cNvPr id="17" name="Graphic 13">
            <a:extLst>
              <a:ext uri="{FF2B5EF4-FFF2-40B4-BE49-F238E27FC236}">
                <a16:creationId xmlns:a16="http://schemas.microsoft.com/office/drawing/2014/main" id="{4C8AB332-D09E-4F28-943C-DABDD4716A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17571" y="1440476"/>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a:p>
        </p:txBody>
      </p:sp>
      <p:graphicFrame>
        <p:nvGraphicFramePr>
          <p:cNvPr id="5" name="Espace réservé du contenu 2">
            <a:extLst>
              <a:ext uri="{FF2B5EF4-FFF2-40B4-BE49-F238E27FC236}">
                <a16:creationId xmlns:a16="http://schemas.microsoft.com/office/drawing/2014/main" id="{71E47340-9F3C-C5DD-2E57-D21C532233A9}"/>
              </a:ext>
            </a:extLst>
          </p:cNvPr>
          <p:cNvGraphicFramePr>
            <a:graphicFrameLocks noGrp="1"/>
          </p:cNvGraphicFramePr>
          <p:nvPr>
            <p:ph idx="1"/>
            <p:extLst>
              <p:ext uri="{D42A27DB-BD31-4B8C-83A1-F6EECF244321}">
                <p14:modId xmlns:p14="http://schemas.microsoft.com/office/powerpoint/2010/main" val="2774660256"/>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0066977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54B0C99-4F09-2722-9C65-2EC9CF6E46D3}"/>
              </a:ext>
            </a:extLst>
          </p:cNvPr>
          <p:cNvSpPr>
            <a:spLocks noGrp="1"/>
          </p:cNvSpPr>
          <p:nvPr>
            <p:ph type="title"/>
          </p:nvPr>
        </p:nvSpPr>
        <p:spPr>
          <a:xfrm>
            <a:off x="1188069" y="381935"/>
            <a:ext cx="4008583" cy="5974414"/>
          </a:xfrm>
        </p:spPr>
        <p:txBody>
          <a:bodyPr anchor="ctr">
            <a:normAutofit/>
          </a:bodyPr>
          <a:lstStyle/>
          <a:p>
            <a:r>
              <a:rPr lang="fr-CH" sz="6000">
                <a:solidFill>
                  <a:schemeClr val="bg1"/>
                </a:solidFill>
              </a:rPr>
              <a:t>Points forts et faibles</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bg1"/>
          </a:solidFill>
          <a:ln w="776" cap="flat">
            <a:noFill/>
            <a:prstDash val="solid"/>
            <a:miter/>
          </a:ln>
        </p:spPr>
        <p:txBody>
          <a:bodyPr rtlCol="0" anchor="ctr"/>
          <a:lstStyle/>
          <a:p>
            <a:endParaRPr lang="en-US"/>
          </a:p>
        </p:txBody>
      </p:sp>
      <p:sp>
        <p:nvSpPr>
          <p:cNvPr id="14"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bg1"/>
          </a:solidFill>
          <a:ln w="516" cap="flat">
            <a:noFill/>
            <a:prstDash val="solid"/>
            <a:miter/>
          </a:ln>
        </p:spPr>
        <p:txBody>
          <a:bodyPr rtlCol="0" anchor="ctr"/>
          <a:lstStyle/>
          <a:p>
            <a:endParaRPr lang="en-US"/>
          </a:p>
        </p:txBody>
      </p:sp>
      <p:sp>
        <p:nvSpPr>
          <p:cNvPr id="16"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bg1"/>
          </a:solidFill>
          <a:ln w="751" cap="flat">
            <a:noFill/>
            <a:prstDash val="solid"/>
            <a:miter/>
          </a:ln>
        </p:spPr>
        <p:txBody>
          <a:bodyPr rtlCol="0" anchor="ctr"/>
          <a:lstStyle/>
          <a:p>
            <a:endParaRPr lang="en-US"/>
          </a:p>
        </p:txBody>
      </p:sp>
      <p:sp>
        <p:nvSpPr>
          <p:cNvPr id="3" name="Espace réservé du contenu 2">
            <a:extLst>
              <a:ext uri="{FF2B5EF4-FFF2-40B4-BE49-F238E27FC236}">
                <a16:creationId xmlns:a16="http://schemas.microsoft.com/office/drawing/2014/main" id="{18CAEF46-A275-D2CF-1EE4-8B91DD6EFCBC}"/>
              </a:ext>
            </a:extLst>
          </p:cNvPr>
          <p:cNvSpPr>
            <a:spLocks noGrp="1"/>
          </p:cNvSpPr>
          <p:nvPr>
            <p:ph idx="1"/>
          </p:nvPr>
        </p:nvSpPr>
        <p:spPr>
          <a:xfrm>
            <a:off x="6096000" y="381935"/>
            <a:ext cx="4986955" cy="5974415"/>
          </a:xfrm>
        </p:spPr>
        <p:txBody>
          <a:bodyPr anchor="ctr">
            <a:normAutofit/>
          </a:bodyPr>
          <a:lstStyle/>
          <a:p>
            <a:pPr marL="0" indent="0">
              <a:buNone/>
            </a:pPr>
            <a:r>
              <a:rPr lang="fr-CH" sz="2000"/>
              <a:t>+ Facilité pour créer des listes</a:t>
            </a:r>
          </a:p>
          <a:p>
            <a:pPr marL="0" indent="0">
              <a:buNone/>
            </a:pPr>
            <a:r>
              <a:rPr lang="fr-CH" sz="2000"/>
              <a:t>+ Partage simple des listes</a:t>
            </a:r>
          </a:p>
          <a:p>
            <a:pPr marL="0" indent="0">
              <a:buNone/>
            </a:pPr>
            <a:r>
              <a:rPr lang="fr-CH" sz="2000"/>
              <a:t>+ API fiable</a:t>
            </a:r>
          </a:p>
          <a:p>
            <a:pPr marL="0" indent="0">
              <a:buNone/>
            </a:pPr>
            <a:endParaRPr lang="fr-CH" sz="2000"/>
          </a:p>
          <a:p>
            <a:pPr marL="0" indent="0">
              <a:buNone/>
            </a:pPr>
            <a:r>
              <a:rPr lang="fr-CH" sz="2000">
                <a:latin typeface="Courier New" panose="02070309020205020404" pitchFamily="49" charset="0"/>
                <a:cs typeface="Courier New" panose="02070309020205020404" pitchFamily="49" charset="0"/>
              </a:rPr>
              <a:t>▬ </a:t>
            </a:r>
            <a:r>
              <a:rPr lang="fr-CH" sz="2000">
                <a:latin typeface="Gill Sans Nova (Corps)"/>
                <a:cs typeface="Courier New" panose="02070309020205020404" pitchFamily="49" charset="0"/>
              </a:rPr>
              <a:t>Peu de fonctionnalités</a:t>
            </a:r>
          </a:p>
          <a:p>
            <a:pPr marL="0" indent="0">
              <a:buNone/>
            </a:pPr>
            <a:r>
              <a:rPr lang="fr-CH" sz="2000">
                <a:latin typeface="Courier New" panose="02070309020205020404" pitchFamily="49" charset="0"/>
                <a:cs typeface="Courier New" panose="02070309020205020404" pitchFamily="49" charset="0"/>
              </a:rPr>
              <a:t>▬ </a:t>
            </a:r>
            <a:r>
              <a:rPr lang="fr-CH" sz="2000">
                <a:latin typeface="Gill Sans Nova (Corps)"/>
                <a:cs typeface="Courier New" panose="02070309020205020404" pitchFamily="49" charset="0"/>
              </a:rPr>
              <a:t>Ne se démarque pas de la concurrence</a:t>
            </a:r>
          </a:p>
          <a:p>
            <a:pPr marL="0" indent="0">
              <a:buNone/>
            </a:pPr>
            <a:endParaRPr lang="fr-CH" sz="1800"/>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2"/>
                </a:gs>
                <a:gs pos="100000">
                  <a:schemeClr val="accent4"/>
                </a:gs>
              </a:gsLst>
              <a:lin ang="54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077420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4B0C99-4F09-2722-9C65-2EC9CF6E46D3}"/>
              </a:ext>
            </a:extLst>
          </p:cNvPr>
          <p:cNvSpPr>
            <a:spLocks noGrp="1"/>
          </p:cNvSpPr>
          <p:nvPr>
            <p:ph type="title"/>
          </p:nvPr>
        </p:nvSpPr>
        <p:spPr/>
        <p:txBody>
          <a:bodyPr/>
          <a:lstStyle/>
          <a:p>
            <a:r>
              <a:rPr lang="fr-CH"/>
              <a:t>Difficultés</a:t>
            </a:r>
          </a:p>
        </p:txBody>
      </p:sp>
      <p:sp>
        <p:nvSpPr>
          <p:cNvPr id="3" name="Espace réservé du contenu 2">
            <a:extLst>
              <a:ext uri="{FF2B5EF4-FFF2-40B4-BE49-F238E27FC236}">
                <a16:creationId xmlns:a16="http://schemas.microsoft.com/office/drawing/2014/main" id="{18CAEF46-A275-D2CF-1EE4-8B91DD6EFCBC}"/>
              </a:ext>
            </a:extLst>
          </p:cNvPr>
          <p:cNvSpPr>
            <a:spLocks noGrp="1"/>
          </p:cNvSpPr>
          <p:nvPr>
            <p:ph idx="1"/>
          </p:nvPr>
        </p:nvSpPr>
        <p:spPr/>
        <p:txBody>
          <a:bodyPr/>
          <a:lstStyle/>
          <a:p>
            <a:r>
              <a:rPr lang="fr-CH"/>
              <a:t>Communication de booléens entre AJAX et </a:t>
            </a:r>
            <a:r>
              <a:rPr lang="fr-CH" err="1"/>
              <a:t>Laravel</a:t>
            </a:r>
            <a:endParaRPr lang="fr-CH"/>
          </a:p>
        </p:txBody>
      </p:sp>
      <p:sp>
        <p:nvSpPr>
          <p:cNvPr id="4" name="Rectangle 3">
            <a:extLst>
              <a:ext uri="{FF2B5EF4-FFF2-40B4-BE49-F238E27FC236}">
                <a16:creationId xmlns:a16="http://schemas.microsoft.com/office/drawing/2014/main" id="{B7721464-00EA-8E15-AA1D-62F72B42E5DD}"/>
              </a:ext>
            </a:extLst>
          </p:cNvPr>
          <p:cNvSpPr/>
          <p:nvPr/>
        </p:nvSpPr>
        <p:spPr>
          <a:xfrm>
            <a:off x="3383826" y="3648018"/>
            <a:ext cx="1987588" cy="956835"/>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err="1"/>
              <a:t>true</a:t>
            </a:r>
            <a:endParaRPr lang="fr-CH"/>
          </a:p>
        </p:txBody>
      </p:sp>
      <p:sp>
        <p:nvSpPr>
          <p:cNvPr id="5" name="Rectangle 4">
            <a:extLst>
              <a:ext uri="{FF2B5EF4-FFF2-40B4-BE49-F238E27FC236}">
                <a16:creationId xmlns:a16="http://schemas.microsoft.com/office/drawing/2014/main" id="{DCD2D596-65F2-2180-9037-F9C5C106E48C}"/>
              </a:ext>
            </a:extLst>
          </p:cNvPr>
          <p:cNvSpPr/>
          <p:nvPr/>
        </p:nvSpPr>
        <p:spPr>
          <a:xfrm>
            <a:off x="6717464" y="3648018"/>
            <a:ext cx="1987588" cy="956835"/>
          </a:xfrm>
          <a:prstGeom prst="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a:t>"</a:t>
            </a:r>
            <a:r>
              <a:rPr lang="fr-CH" err="1"/>
              <a:t>true</a:t>
            </a:r>
            <a:r>
              <a:rPr lang="fr-CH"/>
              <a:t>" =/= </a:t>
            </a:r>
            <a:r>
              <a:rPr lang="fr-CH" err="1"/>
              <a:t>true</a:t>
            </a:r>
            <a:endParaRPr lang="fr-CH"/>
          </a:p>
        </p:txBody>
      </p:sp>
      <p:cxnSp>
        <p:nvCxnSpPr>
          <p:cNvPr id="8" name="Connecteur droit avec flèche 7">
            <a:extLst>
              <a:ext uri="{FF2B5EF4-FFF2-40B4-BE49-F238E27FC236}">
                <a16:creationId xmlns:a16="http://schemas.microsoft.com/office/drawing/2014/main" id="{7C506D5C-ED4D-89F8-A893-2F51384E04FF}"/>
              </a:ext>
            </a:extLst>
          </p:cNvPr>
          <p:cNvCxnSpPr>
            <a:stCxn id="4" idx="3"/>
            <a:endCxn id="5" idx="1"/>
          </p:cNvCxnSpPr>
          <p:nvPr/>
        </p:nvCxnSpPr>
        <p:spPr>
          <a:xfrm>
            <a:off x="5371414" y="4126436"/>
            <a:ext cx="13460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73C04161-E477-4BFD-9316-A9CBFF14E39C}"/>
              </a:ext>
            </a:extLst>
          </p:cNvPr>
          <p:cNvSpPr/>
          <p:nvPr/>
        </p:nvSpPr>
        <p:spPr>
          <a:xfrm>
            <a:off x="3192186" y="2880072"/>
            <a:ext cx="2370868" cy="95683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a:solidFill>
                  <a:schemeClr val="accent1"/>
                </a:solidFill>
              </a:rPr>
              <a:t>Transmission - AJAX</a:t>
            </a:r>
          </a:p>
        </p:txBody>
      </p:sp>
      <p:sp>
        <p:nvSpPr>
          <p:cNvPr id="12" name="Rectangle 11">
            <a:extLst>
              <a:ext uri="{FF2B5EF4-FFF2-40B4-BE49-F238E27FC236}">
                <a16:creationId xmlns:a16="http://schemas.microsoft.com/office/drawing/2014/main" id="{203ECC49-1066-EE3C-647C-D76AB149AA87}"/>
              </a:ext>
            </a:extLst>
          </p:cNvPr>
          <p:cNvSpPr/>
          <p:nvPr/>
        </p:nvSpPr>
        <p:spPr>
          <a:xfrm>
            <a:off x="6509623" y="2880072"/>
            <a:ext cx="2403270" cy="95683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a:solidFill>
                  <a:schemeClr val="accent5"/>
                </a:solidFill>
              </a:rPr>
              <a:t>Réception - </a:t>
            </a:r>
            <a:r>
              <a:rPr lang="fr-CH" err="1">
                <a:solidFill>
                  <a:schemeClr val="accent5"/>
                </a:solidFill>
              </a:rPr>
              <a:t>Laravel</a:t>
            </a:r>
            <a:endParaRPr lang="fr-CH">
              <a:solidFill>
                <a:schemeClr val="accent5"/>
              </a:solidFill>
            </a:endParaRPr>
          </a:p>
        </p:txBody>
      </p:sp>
    </p:spTree>
    <p:extLst>
      <p:ext uri="{BB962C8B-B14F-4D97-AF65-F5344CB8AC3E}">
        <p14:creationId xmlns:p14="http://schemas.microsoft.com/office/powerpoint/2010/main" val="331876294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4B0C99-4F09-2722-9C65-2EC9CF6E46D3}"/>
              </a:ext>
            </a:extLst>
          </p:cNvPr>
          <p:cNvSpPr>
            <a:spLocks noGrp="1"/>
          </p:cNvSpPr>
          <p:nvPr>
            <p:ph type="title"/>
          </p:nvPr>
        </p:nvSpPr>
        <p:spPr/>
        <p:txBody>
          <a:bodyPr/>
          <a:lstStyle/>
          <a:p>
            <a:r>
              <a:rPr lang="fr-CH"/>
              <a:t>Difficultés</a:t>
            </a:r>
          </a:p>
        </p:txBody>
      </p:sp>
      <p:sp>
        <p:nvSpPr>
          <p:cNvPr id="3" name="Espace réservé du contenu 2">
            <a:extLst>
              <a:ext uri="{FF2B5EF4-FFF2-40B4-BE49-F238E27FC236}">
                <a16:creationId xmlns:a16="http://schemas.microsoft.com/office/drawing/2014/main" id="{18CAEF46-A275-D2CF-1EE4-8B91DD6EFCBC}"/>
              </a:ext>
            </a:extLst>
          </p:cNvPr>
          <p:cNvSpPr>
            <a:spLocks noGrp="1"/>
          </p:cNvSpPr>
          <p:nvPr>
            <p:ph idx="1"/>
          </p:nvPr>
        </p:nvSpPr>
        <p:spPr/>
        <p:txBody>
          <a:bodyPr/>
          <a:lstStyle/>
          <a:p>
            <a:r>
              <a:rPr lang="fr-CH"/>
              <a:t>Communication de booléens entre AJAX et </a:t>
            </a:r>
            <a:r>
              <a:rPr lang="fr-CH" err="1"/>
              <a:t>Laravel</a:t>
            </a:r>
            <a:endParaRPr lang="fr-CH"/>
          </a:p>
        </p:txBody>
      </p:sp>
      <p:sp>
        <p:nvSpPr>
          <p:cNvPr id="4" name="Rectangle 3">
            <a:extLst>
              <a:ext uri="{FF2B5EF4-FFF2-40B4-BE49-F238E27FC236}">
                <a16:creationId xmlns:a16="http://schemas.microsoft.com/office/drawing/2014/main" id="{B7721464-00EA-8E15-AA1D-62F72B42E5DD}"/>
              </a:ext>
            </a:extLst>
          </p:cNvPr>
          <p:cNvSpPr/>
          <p:nvPr/>
        </p:nvSpPr>
        <p:spPr>
          <a:xfrm>
            <a:off x="3383826" y="3648018"/>
            <a:ext cx="1987588" cy="956835"/>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a:t>1</a:t>
            </a:r>
          </a:p>
        </p:txBody>
      </p:sp>
      <p:sp>
        <p:nvSpPr>
          <p:cNvPr id="5" name="Rectangle 4">
            <a:extLst>
              <a:ext uri="{FF2B5EF4-FFF2-40B4-BE49-F238E27FC236}">
                <a16:creationId xmlns:a16="http://schemas.microsoft.com/office/drawing/2014/main" id="{DCD2D596-65F2-2180-9037-F9C5C106E48C}"/>
              </a:ext>
            </a:extLst>
          </p:cNvPr>
          <p:cNvSpPr/>
          <p:nvPr/>
        </p:nvSpPr>
        <p:spPr>
          <a:xfrm>
            <a:off x="6717464" y="3648018"/>
            <a:ext cx="1987588" cy="956835"/>
          </a:xfrm>
          <a:prstGeom prst="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a:t>"1" == </a:t>
            </a:r>
            <a:r>
              <a:rPr lang="fr-CH" err="1"/>
              <a:t>true</a:t>
            </a:r>
            <a:endParaRPr lang="fr-CH"/>
          </a:p>
        </p:txBody>
      </p:sp>
      <p:cxnSp>
        <p:nvCxnSpPr>
          <p:cNvPr id="8" name="Connecteur droit avec flèche 7">
            <a:extLst>
              <a:ext uri="{FF2B5EF4-FFF2-40B4-BE49-F238E27FC236}">
                <a16:creationId xmlns:a16="http://schemas.microsoft.com/office/drawing/2014/main" id="{7C506D5C-ED4D-89F8-A893-2F51384E04FF}"/>
              </a:ext>
            </a:extLst>
          </p:cNvPr>
          <p:cNvCxnSpPr>
            <a:stCxn id="4" idx="3"/>
            <a:endCxn id="5" idx="1"/>
          </p:cNvCxnSpPr>
          <p:nvPr/>
        </p:nvCxnSpPr>
        <p:spPr>
          <a:xfrm>
            <a:off x="5371414" y="4126436"/>
            <a:ext cx="13460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73C04161-E477-4BFD-9316-A9CBFF14E39C}"/>
              </a:ext>
            </a:extLst>
          </p:cNvPr>
          <p:cNvSpPr/>
          <p:nvPr/>
        </p:nvSpPr>
        <p:spPr>
          <a:xfrm>
            <a:off x="3192186" y="2880072"/>
            <a:ext cx="2370868" cy="95683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a:solidFill>
                  <a:schemeClr val="accent1"/>
                </a:solidFill>
              </a:rPr>
              <a:t>Transmission - AJAX</a:t>
            </a:r>
          </a:p>
        </p:txBody>
      </p:sp>
      <p:sp>
        <p:nvSpPr>
          <p:cNvPr id="12" name="Rectangle 11">
            <a:extLst>
              <a:ext uri="{FF2B5EF4-FFF2-40B4-BE49-F238E27FC236}">
                <a16:creationId xmlns:a16="http://schemas.microsoft.com/office/drawing/2014/main" id="{203ECC49-1066-EE3C-647C-D76AB149AA87}"/>
              </a:ext>
            </a:extLst>
          </p:cNvPr>
          <p:cNvSpPr/>
          <p:nvPr/>
        </p:nvSpPr>
        <p:spPr>
          <a:xfrm>
            <a:off x="6509623" y="2880072"/>
            <a:ext cx="2403270" cy="95683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a:solidFill>
                  <a:schemeClr val="accent5"/>
                </a:solidFill>
              </a:rPr>
              <a:t>Réception - </a:t>
            </a:r>
            <a:r>
              <a:rPr lang="fr-CH" err="1">
                <a:solidFill>
                  <a:schemeClr val="accent5"/>
                </a:solidFill>
              </a:rPr>
              <a:t>Laravel</a:t>
            </a:r>
            <a:endParaRPr lang="fr-CH">
              <a:solidFill>
                <a:schemeClr val="accent5"/>
              </a:solidFill>
            </a:endParaRPr>
          </a:p>
        </p:txBody>
      </p:sp>
    </p:spTree>
    <p:extLst>
      <p:ext uri="{BB962C8B-B14F-4D97-AF65-F5344CB8AC3E}">
        <p14:creationId xmlns:p14="http://schemas.microsoft.com/office/powerpoint/2010/main" val="4673290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52166BF-0946-419E-A3F5-F3510C5B2A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a:extLst>
              <a:ext uri="{FF2B5EF4-FFF2-40B4-BE49-F238E27FC236}">
                <a16:creationId xmlns:a16="http://schemas.microsoft.com/office/drawing/2014/main" id="{1E902070-A0E4-4756-B623-BA0AC4066F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0"/>
          </a:xfrm>
          <a:prstGeom prst="rect">
            <a:avLst/>
          </a:prstGeom>
          <a:gradFill flip="none" rotWithShape="1">
            <a:gsLst>
              <a:gs pos="100000">
                <a:schemeClr val="accent4"/>
              </a:gs>
              <a:gs pos="0">
                <a:schemeClr val="accent2"/>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nivers"/>
              <a:ea typeface="+mn-ea"/>
              <a:cs typeface="+mn-cs"/>
            </a:endParaRPr>
          </a:p>
        </p:txBody>
      </p:sp>
      <p:pic>
        <p:nvPicPr>
          <p:cNvPr id="5" name="Picture 4" descr="Boîtes de dialogue 3D vertes">
            <a:extLst>
              <a:ext uri="{FF2B5EF4-FFF2-40B4-BE49-F238E27FC236}">
                <a16:creationId xmlns:a16="http://schemas.microsoft.com/office/drawing/2014/main" id="{6F47B92D-2850-81B2-0E05-FFB7074CA78B}"/>
              </a:ext>
            </a:extLst>
          </p:cNvPr>
          <p:cNvPicPr>
            <a:picLocks noChangeAspect="1"/>
          </p:cNvPicPr>
          <p:nvPr/>
        </p:nvPicPr>
        <p:blipFill rotWithShape="1">
          <a:blip r:embed="rId2">
            <a:duotone>
              <a:schemeClr val="accent1">
                <a:shade val="45000"/>
                <a:satMod val="135000"/>
              </a:schemeClr>
              <a:prstClr val="white"/>
            </a:duotone>
            <a:alphaModFix amt="35000"/>
          </a:blip>
          <a:srcRect t="17112" b="15320"/>
          <a:stretch/>
        </p:blipFill>
        <p:spPr>
          <a:xfrm>
            <a:off x="20" y="-8877"/>
            <a:ext cx="12191980" cy="6858000"/>
          </a:xfrm>
          <a:prstGeom prst="rect">
            <a:avLst/>
          </a:prstGeom>
        </p:spPr>
      </p:pic>
      <p:sp>
        <p:nvSpPr>
          <p:cNvPr id="2" name="Titre 1">
            <a:extLst>
              <a:ext uri="{FF2B5EF4-FFF2-40B4-BE49-F238E27FC236}">
                <a16:creationId xmlns:a16="http://schemas.microsoft.com/office/drawing/2014/main" id="{454B0C99-4F09-2722-9C65-2EC9CF6E46D3}"/>
              </a:ext>
            </a:extLst>
          </p:cNvPr>
          <p:cNvSpPr>
            <a:spLocks noGrp="1"/>
          </p:cNvSpPr>
          <p:nvPr>
            <p:ph type="title"/>
          </p:nvPr>
        </p:nvSpPr>
        <p:spPr>
          <a:xfrm>
            <a:off x="838199" y="381934"/>
            <a:ext cx="5257801" cy="5181523"/>
          </a:xfrm>
        </p:spPr>
        <p:txBody>
          <a:bodyPr anchor="b">
            <a:normAutofit/>
          </a:bodyPr>
          <a:lstStyle/>
          <a:p>
            <a:r>
              <a:rPr lang="fr-CH" sz="6700">
                <a:solidFill>
                  <a:srgbClr val="FFFFFF"/>
                </a:solidFill>
              </a:rPr>
              <a:t>Améliorations possibles</a:t>
            </a:r>
          </a:p>
        </p:txBody>
      </p:sp>
      <p:cxnSp>
        <p:nvCxnSpPr>
          <p:cNvPr id="13" name="Straight Connector 12">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3622" y="373056"/>
            <a:ext cx="0" cy="6476066"/>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15"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2814" y="74031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17"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1594" y="969611"/>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19"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7274" y="14847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3" name="Espace réservé du contenu 2">
            <a:extLst>
              <a:ext uri="{FF2B5EF4-FFF2-40B4-BE49-F238E27FC236}">
                <a16:creationId xmlns:a16="http://schemas.microsoft.com/office/drawing/2014/main" id="{18CAEF46-A275-D2CF-1EE4-8B91DD6EFCBC}"/>
              </a:ext>
            </a:extLst>
          </p:cNvPr>
          <p:cNvSpPr>
            <a:spLocks noGrp="1"/>
          </p:cNvSpPr>
          <p:nvPr>
            <p:ph idx="1"/>
          </p:nvPr>
        </p:nvSpPr>
        <p:spPr>
          <a:xfrm>
            <a:off x="7229042" y="698643"/>
            <a:ext cx="4124758" cy="5301467"/>
          </a:xfrm>
        </p:spPr>
        <p:txBody>
          <a:bodyPr anchor="b">
            <a:normAutofit/>
          </a:bodyPr>
          <a:lstStyle/>
          <a:p>
            <a:r>
              <a:rPr lang="fr-CH" sz="2400">
                <a:solidFill>
                  <a:srgbClr val="FFFFFF"/>
                </a:solidFill>
              </a:rPr>
              <a:t>Meilleure interface</a:t>
            </a:r>
          </a:p>
          <a:p>
            <a:r>
              <a:rPr lang="fr-CH" sz="2400">
                <a:solidFill>
                  <a:srgbClr val="FFFFFF"/>
                </a:solidFill>
              </a:rPr>
              <a:t>Envoi d’emails de suggestions</a:t>
            </a:r>
          </a:p>
          <a:p>
            <a:r>
              <a:rPr lang="fr-CH" sz="2400">
                <a:solidFill>
                  <a:srgbClr val="FFFFFF"/>
                </a:solidFill>
              </a:rPr>
              <a:t>Création de listes collaboratives</a:t>
            </a:r>
          </a:p>
          <a:p>
            <a:r>
              <a:rPr lang="fr-CH" sz="2400">
                <a:solidFill>
                  <a:srgbClr val="FFFFFF"/>
                </a:solidFill>
              </a:rPr>
              <a:t>Créer un espace commentaire</a:t>
            </a:r>
          </a:p>
        </p:txBody>
      </p:sp>
    </p:spTree>
    <p:extLst>
      <p:ext uri="{BB962C8B-B14F-4D97-AF65-F5344CB8AC3E}">
        <p14:creationId xmlns:p14="http://schemas.microsoft.com/office/powerpoint/2010/main" val="108690596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83F4F3A-DF89-453C-A499-8C259F6A2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re 1">
            <a:extLst>
              <a:ext uri="{FF2B5EF4-FFF2-40B4-BE49-F238E27FC236}">
                <a16:creationId xmlns:a16="http://schemas.microsoft.com/office/drawing/2014/main" id="{454B0C99-4F09-2722-9C65-2EC9CF6E46D3}"/>
              </a:ext>
            </a:extLst>
          </p:cNvPr>
          <p:cNvSpPr>
            <a:spLocks noGrp="1"/>
          </p:cNvSpPr>
          <p:nvPr>
            <p:ph type="title"/>
          </p:nvPr>
        </p:nvSpPr>
        <p:spPr>
          <a:xfrm>
            <a:off x="479394" y="1062487"/>
            <a:ext cx="3939688" cy="5583126"/>
          </a:xfrm>
        </p:spPr>
        <p:txBody>
          <a:bodyPr>
            <a:normAutofit/>
          </a:bodyPr>
          <a:lstStyle/>
          <a:p>
            <a:pPr algn="r"/>
            <a:r>
              <a:rPr lang="fr-CH" sz="6100">
                <a:solidFill>
                  <a:schemeClr val="bg1"/>
                </a:solidFill>
              </a:rPr>
              <a:t>Conclusion</a:t>
            </a:r>
          </a:p>
        </p:txBody>
      </p:sp>
      <p:sp>
        <p:nvSpPr>
          <p:cNvPr id="11" name="Graphic 12">
            <a:extLst>
              <a:ext uri="{FF2B5EF4-FFF2-40B4-BE49-F238E27FC236}">
                <a16:creationId xmlns:a16="http://schemas.microsoft.com/office/drawing/2014/main" id="{58BDB0EE-D238-415B-9ED8-62AA6AB2A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3111" y="696037"/>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a:p>
        </p:txBody>
      </p:sp>
      <p:sp>
        <p:nvSpPr>
          <p:cNvPr id="13" name="Graphic 11">
            <a:extLst>
              <a:ext uri="{FF2B5EF4-FFF2-40B4-BE49-F238E27FC236}">
                <a16:creationId xmlns:a16="http://schemas.microsoft.com/office/drawing/2014/main" id="{C5B55FC3-961D-4325-82F1-DE92B0D04E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91891" y="925332"/>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cxnSp>
        <p:nvCxnSpPr>
          <p:cNvPr id="15" name="Straight Connector 14">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solidFill>
              <a:schemeClr val="lt1">
                <a:hueOff val="0"/>
                <a:satOff val="0"/>
                <a:lumOff val="0"/>
              </a:schemeClr>
            </a:solidFill>
            <a:bevel/>
          </a:ln>
        </p:spPr>
        <p:style>
          <a:lnRef idx="1">
            <a:schemeClr val="accent1"/>
          </a:lnRef>
          <a:fillRef idx="0">
            <a:schemeClr val="accent1"/>
          </a:fillRef>
          <a:effectRef idx="0">
            <a:schemeClr val="accent1"/>
          </a:effectRef>
          <a:fontRef idx="minor">
            <a:schemeClr val="tx1"/>
          </a:fontRef>
        </p:style>
      </p:cxnSp>
      <p:sp>
        <p:nvSpPr>
          <p:cNvPr id="17" name="Graphic 13">
            <a:extLst>
              <a:ext uri="{FF2B5EF4-FFF2-40B4-BE49-F238E27FC236}">
                <a16:creationId xmlns:a16="http://schemas.microsoft.com/office/drawing/2014/main" id="{4C8AB332-D09E-4F28-943C-DABDD4716A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17571" y="1440476"/>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a:p>
        </p:txBody>
      </p:sp>
      <p:graphicFrame>
        <p:nvGraphicFramePr>
          <p:cNvPr id="5" name="Espace réservé du contenu 2">
            <a:extLst>
              <a:ext uri="{FF2B5EF4-FFF2-40B4-BE49-F238E27FC236}">
                <a16:creationId xmlns:a16="http://schemas.microsoft.com/office/drawing/2014/main" id="{F7D18D52-B4EC-1583-6EB4-DCD9947D80B9}"/>
              </a:ext>
            </a:extLst>
          </p:cNvPr>
          <p:cNvGraphicFramePr>
            <a:graphicFrameLocks noGrp="1"/>
          </p:cNvGraphicFramePr>
          <p:nvPr>
            <p:ph idx="1"/>
            <p:extLst>
              <p:ext uri="{D42A27DB-BD31-4B8C-83A1-F6EECF244321}">
                <p14:modId xmlns:p14="http://schemas.microsoft.com/office/powerpoint/2010/main" val="3018020253"/>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3737570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9C4701-3879-3CFE-4B95-15498CFAD4F4}"/>
              </a:ext>
            </a:extLst>
          </p:cNvPr>
          <p:cNvSpPr>
            <a:spLocks noGrp="1"/>
          </p:cNvSpPr>
          <p:nvPr>
            <p:ph type="title"/>
          </p:nvPr>
        </p:nvSpPr>
        <p:spPr/>
        <p:txBody>
          <a:bodyPr/>
          <a:lstStyle/>
          <a:p>
            <a:r>
              <a:rPr lang="fr-CH"/>
              <a:t>Sommaire</a:t>
            </a:r>
          </a:p>
        </p:txBody>
      </p:sp>
      <p:sp>
        <p:nvSpPr>
          <p:cNvPr id="3" name="Espace réservé du contenu 2">
            <a:extLst>
              <a:ext uri="{FF2B5EF4-FFF2-40B4-BE49-F238E27FC236}">
                <a16:creationId xmlns:a16="http://schemas.microsoft.com/office/drawing/2014/main" id="{27D7AD4D-4151-5279-0CF3-7FD7C4DFC218}"/>
              </a:ext>
            </a:extLst>
          </p:cNvPr>
          <p:cNvSpPr>
            <a:spLocks noGrp="1"/>
          </p:cNvSpPr>
          <p:nvPr>
            <p:ph idx="1"/>
          </p:nvPr>
        </p:nvSpPr>
        <p:spPr/>
        <p:txBody>
          <a:bodyPr vert="horz" lIns="91440" tIns="45720" rIns="91440" bIns="45720" rtlCol="0" anchor="t">
            <a:normAutofit fontScale="92500" lnSpcReduction="20000"/>
          </a:bodyPr>
          <a:lstStyle/>
          <a:p>
            <a:r>
              <a:rPr lang="fr-CH"/>
              <a:t>Introduction</a:t>
            </a:r>
          </a:p>
          <a:p>
            <a:r>
              <a:rPr lang="fr-CH"/>
              <a:t>Démonstration</a:t>
            </a:r>
          </a:p>
          <a:p>
            <a:r>
              <a:rPr lang="fr-CH"/>
              <a:t>Application</a:t>
            </a:r>
          </a:p>
          <a:p>
            <a:pPr lvl="1"/>
            <a:r>
              <a:rPr lang="fr-CH"/>
              <a:t>MVC</a:t>
            </a:r>
          </a:p>
          <a:p>
            <a:pPr lvl="1"/>
            <a:r>
              <a:rPr lang="fr-CH"/>
              <a:t>Base de données</a:t>
            </a:r>
          </a:p>
          <a:p>
            <a:pPr lvl="1"/>
            <a:r>
              <a:rPr lang="fr-CH"/>
              <a:t>Bibliothèques externes</a:t>
            </a:r>
          </a:p>
          <a:p>
            <a:pPr lvl="1"/>
            <a:r>
              <a:rPr lang="fr-CH"/>
              <a:t>TMDB</a:t>
            </a:r>
          </a:p>
          <a:p>
            <a:pPr lvl="1"/>
            <a:r>
              <a:rPr lang="fr-CH"/>
              <a:t>Points forts/faibles</a:t>
            </a:r>
          </a:p>
          <a:p>
            <a:pPr lvl="1"/>
            <a:r>
              <a:rPr lang="fr-CH"/>
              <a:t>Difficultés</a:t>
            </a:r>
          </a:p>
          <a:p>
            <a:pPr lvl="1"/>
            <a:r>
              <a:rPr lang="fr-CH"/>
              <a:t>Améliorations possibles</a:t>
            </a:r>
          </a:p>
          <a:p>
            <a:r>
              <a:rPr lang="fr-CH"/>
              <a:t>Conclusion</a:t>
            </a:r>
          </a:p>
        </p:txBody>
      </p:sp>
    </p:spTree>
    <p:extLst>
      <p:ext uri="{BB962C8B-B14F-4D97-AF65-F5344CB8AC3E}">
        <p14:creationId xmlns:p14="http://schemas.microsoft.com/office/powerpoint/2010/main" val="63620526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8" name="Straight Connector 23">
            <a:extLst>
              <a:ext uri="{FF2B5EF4-FFF2-40B4-BE49-F238E27FC236}">
                <a16:creationId xmlns:a16="http://schemas.microsoft.com/office/drawing/2014/main" id="{D1B787A8-0D67-4B7E-9B48-86BD906AB6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useBgFill="1">
        <p:nvSpPr>
          <p:cNvPr id="49" name="Rectangle 48">
            <a:extLst>
              <a:ext uri="{FF2B5EF4-FFF2-40B4-BE49-F238E27FC236}">
                <a16:creationId xmlns:a16="http://schemas.microsoft.com/office/drawing/2014/main" id="{C17278C5-34E8-4293-BE47-73B18483AF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a:extLst>
              <a:ext uri="{FF2B5EF4-FFF2-40B4-BE49-F238E27FC236}">
                <a16:creationId xmlns:a16="http://schemas.microsoft.com/office/drawing/2014/main" id="{9A3F5928-D955-456A-97B5-AA390B8CE9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nivers"/>
              <a:ea typeface="+mn-ea"/>
              <a:cs typeface="+mn-cs"/>
            </a:endParaRPr>
          </a:p>
        </p:txBody>
      </p:sp>
      <p:pic>
        <p:nvPicPr>
          <p:cNvPr id="51" name="Picture 19">
            <a:extLst>
              <a:ext uri="{FF2B5EF4-FFF2-40B4-BE49-F238E27FC236}">
                <a16:creationId xmlns:a16="http://schemas.microsoft.com/office/drawing/2014/main" id="{D9B7D391-D5BA-9F83-5039-8E2EE86084EF}"/>
              </a:ext>
            </a:extLst>
          </p:cNvPr>
          <p:cNvPicPr>
            <a:picLocks noChangeAspect="1"/>
          </p:cNvPicPr>
          <p:nvPr/>
        </p:nvPicPr>
        <p:blipFill rotWithShape="1">
          <a:blip r:embed="rId3">
            <a:duotone>
              <a:schemeClr val="accent1">
                <a:shade val="45000"/>
                <a:satMod val="135000"/>
              </a:schemeClr>
              <a:prstClr val="white"/>
            </a:duotone>
            <a:alphaModFix amt="35000"/>
          </a:blip>
          <a:srcRect t="4553" b="20447"/>
          <a:stretch/>
        </p:blipFill>
        <p:spPr>
          <a:xfrm>
            <a:off x="20" y="-8877"/>
            <a:ext cx="12191980" cy="6858000"/>
          </a:xfrm>
          <a:prstGeom prst="rect">
            <a:avLst/>
          </a:prstGeom>
        </p:spPr>
      </p:pic>
      <p:sp>
        <p:nvSpPr>
          <p:cNvPr id="2" name="Titre 1">
            <a:extLst>
              <a:ext uri="{FF2B5EF4-FFF2-40B4-BE49-F238E27FC236}">
                <a16:creationId xmlns:a16="http://schemas.microsoft.com/office/drawing/2014/main" id="{9A5D2DE5-91E0-A397-ACC5-76E2A4224494}"/>
              </a:ext>
            </a:extLst>
          </p:cNvPr>
          <p:cNvSpPr>
            <a:spLocks noGrp="1"/>
          </p:cNvSpPr>
          <p:nvPr>
            <p:ph type="title"/>
          </p:nvPr>
        </p:nvSpPr>
        <p:spPr>
          <a:xfrm>
            <a:off x="1256275" y="2271449"/>
            <a:ext cx="9679449" cy="2847058"/>
          </a:xfrm>
        </p:spPr>
        <p:txBody>
          <a:bodyPr vert="horz" lIns="91440" tIns="45720" rIns="91440" bIns="45720" rtlCol="0" anchor="b">
            <a:normAutofit/>
          </a:bodyPr>
          <a:lstStyle/>
          <a:p>
            <a:r>
              <a:rPr lang="en-US" sz="7200" b="1" i="0" kern="1200" cap="all" baseline="0">
                <a:solidFill>
                  <a:srgbClr val="FFFFFF"/>
                </a:solidFill>
                <a:latin typeface="+mj-lt"/>
                <a:ea typeface="+mj-ea"/>
                <a:cs typeface="+mj-cs"/>
              </a:rPr>
              <a:t>Introduction</a:t>
            </a:r>
          </a:p>
        </p:txBody>
      </p:sp>
      <p:cxnSp>
        <p:nvCxnSpPr>
          <p:cNvPr id="52" name="Straight Connector 29">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78" y="806470"/>
            <a:ext cx="8453437" cy="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53"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954" y="2875093"/>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54"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3734" y="3104388"/>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55"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414" y="361953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Tree>
    <p:extLst>
      <p:ext uri="{BB962C8B-B14F-4D97-AF65-F5344CB8AC3E}">
        <p14:creationId xmlns:p14="http://schemas.microsoft.com/office/powerpoint/2010/main" val="8225752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9" name="Straight Connector 28">
            <a:extLst>
              <a:ext uri="{FF2B5EF4-FFF2-40B4-BE49-F238E27FC236}">
                <a16:creationId xmlns:a16="http://schemas.microsoft.com/office/drawing/2014/main" id="{D1B787A8-0D67-4B7E-9B48-86BD906AB6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8F9CBE3F-79A8-4F8F-88D9-DAD03D0D28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5E9200FF-D30F-7433-B4E4-263E9F09C6DA}"/>
              </a:ext>
            </a:extLst>
          </p:cNvPr>
          <p:cNvSpPr>
            <a:spLocks noGrp="1"/>
          </p:cNvSpPr>
          <p:nvPr>
            <p:ph type="title"/>
          </p:nvPr>
        </p:nvSpPr>
        <p:spPr>
          <a:xfrm>
            <a:off x="1522030" y="1209220"/>
            <a:ext cx="9147940" cy="2337238"/>
          </a:xfrm>
        </p:spPr>
        <p:txBody>
          <a:bodyPr vert="horz" lIns="91440" tIns="45720" rIns="91440" bIns="45720" rtlCol="0" anchor="b">
            <a:normAutofit/>
          </a:bodyPr>
          <a:lstStyle/>
          <a:p>
            <a:pPr algn="ctr"/>
            <a:r>
              <a:rPr lang="en-US" b="1" i="0" kern="1200" cap="all" baseline="0">
                <a:solidFill>
                  <a:schemeClr val="bg1"/>
                </a:solidFill>
                <a:latin typeface="+mj-lt"/>
                <a:ea typeface="+mj-ea"/>
                <a:cs typeface="+mj-cs"/>
              </a:rPr>
              <a:t>Démonstration</a:t>
            </a:r>
          </a:p>
        </p:txBody>
      </p:sp>
      <p:sp>
        <p:nvSpPr>
          <p:cNvPr id="33"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1869" y="2383077"/>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chemeClr val="bg1"/>
          </a:solidFill>
          <a:ln w="646" cap="flat">
            <a:noFill/>
            <a:prstDash val="solid"/>
            <a:miter/>
          </a:ln>
        </p:spPr>
        <p:txBody>
          <a:bodyPr rtlCol="0" anchor="ctr"/>
          <a:lstStyle/>
          <a:p>
            <a:endParaRPr lang="en-US"/>
          </a:p>
        </p:txBody>
      </p:sp>
      <p:sp>
        <p:nvSpPr>
          <p:cNvPr id="35"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24364" y="2265467"/>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a:p>
        </p:txBody>
      </p:sp>
      <p:sp>
        <p:nvSpPr>
          <p:cNvPr id="46"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24834" y="253720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a:p>
        </p:txBody>
      </p:sp>
      <p:sp>
        <p:nvSpPr>
          <p:cNvPr id="47"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4053" y="2832967"/>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chemeClr val="bg1"/>
          </a:solidFill>
          <a:ln w="469" cap="flat">
            <a:noFill/>
            <a:prstDash val="solid"/>
            <a:miter/>
          </a:ln>
        </p:spPr>
        <p:txBody>
          <a:bodyPr rtlCol="0" anchor="ctr"/>
          <a:lstStyle/>
          <a:p>
            <a:endParaRPr lang="en-US"/>
          </a:p>
        </p:txBody>
      </p:sp>
      <p:sp>
        <p:nvSpPr>
          <p:cNvPr id="48"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72266" y="2803988"/>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sp>
        <p:nvSpPr>
          <p:cNvPr id="49"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3405" y="324249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chemeClr val="bg1"/>
          </a:solidFill>
          <a:ln w="516" cap="flat">
            <a:noFill/>
            <a:prstDash val="solid"/>
            <a:miter/>
          </a:ln>
        </p:spPr>
        <p:txBody>
          <a:bodyPr rtlCol="0" anchor="ctr"/>
          <a:lstStyle/>
          <a:p>
            <a:endParaRPr lang="en-US"/>
          </a:p>
        </p:txBody>
      </p:sp>
      <p:cxnSp>
        <p:nvCxnSpPr>
          <p:cNvPr id="45" name="Straight Connector 44">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831729"/>
            <a:ext cx="12188952" cy="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137589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79C60ED7-11F7-478C-AC8E-0865FABDA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a:extLst>
              <a:ext uri="{FF2B5EF4-FFF2-40B4-BE49-F238E27FC236}">
                <a16:creationId xmlns:a16="http://schemas.microsoft.com/office/drawing/2014/main" id="{D472C551-D440-40DF-9260-BDB9AC4096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nivers"/>
              <a:ea typeface="+mn-ea"/>
              <a:cs typeface="+mn-cs"/>
            </a:endParaRPr>
          </a:p>
        </p:txBody>
      </p:sp>
      <p:pic>
        <p:nvPicPr>
          <p:cNvPr id="23" name="Picture 4" descr="Vibrant multicolour checkered floor design">
            <a:extLst>
              <a:ext uri="{FF2B5EF4-FFF2-40B4-BE49-F238E27FC236}">
                <a16:creationId xmlns:a16="http://schemas.microsoft.com/office/drawing/2014/main" id="{09D330CB-967D-598B-9D5F-52F5BD995D8C}"/>
              </a:ext>
            </a:extLst>
          </p:cNvPr>
          <p:cNvPicPr>
            <a:picLocks noChangeAspect="1"/>
          </p:cNvPicPr>
          <p:nvPr/>
        </p:nvPicPr>
        <p:blipFill rotWithShape="1">
          <a:blip r:embed="rId2">
            <a:duotone>
              <a:schemeClr val="accent1">
                <a:shade val="45000"/>
                <a:satMod val="135000"/>
              </a:schemeClr>
              <a:prstClr val="white"/>
            </a:duotone>
            <a:alphaModFix amt="35000"/>
          </a:blip>
          <a:srcRect t="16667"/>
          <a:stretch/>
        </p:blipFill>
        <p:spPr>
          <a:xfrm>
            <a:off x="20" y="-8877"/>
            <a:ext cx="12191980" cy="6858000"/>
          </a:xfrm>
          <a:prstGeom prst="rect">
            <a:avLst/>
          </a:prstGeom>
        </p:spPr>
      </p:pic>
      <p:sp>
        <p:nvSpPr>
          <p:cNvPr id="2" name="Titre 1">
            <a:extLst>
              <a:ext uri="{FF2B5EF4-FFF2-40B4-BE49-F238E27FC236}">
                <a16:creationId xmlns:a16="http://schemas.microsoft.com/office/drawing/2014/main" id="{58469F3A-18D4-9AC3-625C-B36785DF641E}"/>
              </a:ext>
            </a:extLst>
          </p:cNvPr>
          <p:cNvSpPr>
            <a:spLocks noGrp="1"/>
          </p:cNvSpPr>
          <p:nvPr>
            <p:ph type="ctrTitle"/>
          </p:nvPr>
        </p:nvSpPr>
        <p:spPr>
          <a:xfrm>
            <a:off x="994873" y="2271449"/>
            <a:ext cx="6347918" cy="3670098"/>
          </a:xfrm>
        </p:spPr>
        <p:txBody>
          <a:bodyPr anchor="b">
            <a:normAutofit/>
          </a:bodyPr>
          <a:lstStyle/>
          <a:p>
            <a:r>
              <a:rPr lang="fr-CH" sz="6600">
                <a:solidFill>
                  <a:srgbClr val="FFFFFF"/>
                </a:solidFill>
              </a:rPr>
              <a:t>Application</a:t>
            </a:r>
          </a:p>
        </p:txBody>
      </p:sp>
      <p:sp>
        <p:nvSpPr>
          <p:cNvPr id="3" name="Sous-titre 2">
            <a:extLst>
              <a:ext uri="{FF2B5EF4-FFF2-40B4-BE49-F238E27FC236}">
                <a16:creationId xmlns:a16="http://schemas.microsoft.com/office/drawing/2014/main" id="{31B13A59-9F59-B48F-50EA-3A927480BD96}"/>
              </a:ext>
            </a:extLst>
          </p:cNvPr>
          <p:cNvSpPr>
            <a:spLocks noGrp="1"/>
          </p:cNvSpPr>
          <p:nvPr>
            <p:ph type="subTitle" idx="1"/>
          </p:nvPr>
        </p:nvSpPr>
        <p:spPr>
          <a:xfrm>
            <a:off x="7449798" y="3544059"/>
            <a:ext cx="3633923" cy="2397488"/>
          </a:xfrm>
        </p:spPr>
        <p:txBody>
          <a:bodyPr anchor="ctr">
            <a:normAutofit/>
          </a:bodyPr>
          <a:lstStyle/>
          <a:p>
            <a:endParaRPr lang="fr-CH" sz="2000">
              <a:solidFill>
                <a:srgbClr val="FFFFFF"/>
              </a:solidFill>
            </a:endParaRPr>
          </a:p>
        </p:txBody>
      </p:sp>
      <p:cxnSp>
        <p:nvCxnSpPr>
          <p:cNvPr id="24" name="Straight Connector 12">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78" y="806470"/>
            <a:ext cx="8453437" cy="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25"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340" y="1225788"/>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26"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34855" y="1685867"/>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27"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87962" y="2175690"/>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Tree>
    <p:extLst>
      <p:ext uri="{BB962C8B-B14F-4D97-AF65-F5344CB8AC3E}">
        <p14:creationId xmlns:p14="http://schemas.microsoft.com/office/powerpoint/2010/main" val="342716503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ECBD6ED-8044-09CE-02BE-097E4ED9ED87}"/>
            </a:ext>
          </a:extLst>
        </p:cNvPr>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4BD27E68-F432-0656-01A8-75BCAED8A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a:extLst>
              <a:ext uri="{FF2B5EF4-FFF2-40B4-BE49-F238E27FC236}">
                <a16:creationId xmlns:a16="http://schemas.microsoft.com/office/drawing/2014/main" id="{6C31DAAD-03E1-CDA6-8B23-A324CBFDF0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nivers"/>
              <a:ea typeface="+mn-ea"/>
              <a:cs typeface="+mn-cs"/>
            </a:endParaRPr>
          </a:p>
        </p:txBody>
      </p:sp>
      <p:pic>
        <p:nvPicPr>
          <p:cNvPr id="5" name="Picture 4">
            <a:extLst>
              <a:ext uri="{FF2B5EF4-FFF2-40B4-BE49-F238E27FC236}">
                <a16:creationId xmlns:a16="http://schemas.microsoft.com/office/drawing/2014/main" id="{009257F1-29FF-AB35-8D22-D8822178E37B}"/>
              </a:ext>
            </a:extLst>
          </p:cNvPr>
          <p:cNvPicPr>
            <a:picLocks noChangeAspect="1"/>
          </p:cNvPicPr>
          <p:nvPr/>
        </p:nvPicPr>
        <p:blipFill rotWithShape="1">
          <a:blip r:embed="rId3">
            <a:duotone>
              <a:schemeClr val="accent1">
                <a:shade val="45000"/>
                <a:satMod val="135000"/>
              </a:schemeClr>
              <a:prstClr val="white"/>
            </a:duotone>
            <a:alphaModFix amt="35000"/>
          </a:blip>
          <a:srcRect t="23986"/>
          <a:stretch/>
        </p:blipFill>
        <p:spPr>
          <a:xfrm>
            <a:off x="20" y="-8877"/>
            <a:ext cx="12191980" cy="6858000"/>
          </a:xfrm>
          <a:prstGeom prst="rect">
            <a:avLst/>
          </a:prstGeom>
        </p:spPr>
      </p:pic>
      <p:sp>
        <p:nvSpPr>
          <p:cNvPr id="2" name="Titre 1">
            <a:extLst>
              <a:ext uri="{FF2B5EF4-FFF2-40B4-BE49-F238E27FC236}">
                <a16:creationId xmlns:a16="http://schemas.microsoft.com/office/drawing/2014/main" id="{398A4838-5E3F-7409-24E8-F204BDD10B0A}"/>
              </a:ext>
            </a:extLst>
          </p:cNvPr>
          <p:cNvSpPr>
            <a:spLocks noGrp="1"/>
          </p:cNvSpPr>
          <p:nvPr>
            <p:ph type="ctrTitle"/>
          </p:nvPr>
        </p:nvSpPr>
        <p:spPr>
          <a:xfrm>
            <a:off x="994873" y="2271449"/>
            <a:ext cx="6347918" cy="3670098"/>
          </a:xfrm>
        </p:spPr>
        <p:txBody>
          <a:bodyPr anchor="b">
            <a:normAutofit/>
          </a:bodyPr>
          <a:lstStyle/>
          <a:p>
            <a:r>
              <a:rPr lang="fr-CH" sz="6600">
                <a:solidFill>
                  <a:srgbClr val="FFFFFF"/>
                </a:solidFill>
              </a:rPr>
              <a:t>MVC</a:t>
            </a:r>
            <a:endParaRPr lang="fr-FR"/>
          </a:p>
        </p:txBody>
      </p:sp>
      <p:cxnSp>
        <p:nvCxnSpPr>
          <p:cNvPr id="28" name="Straight Connector 13">
            <a:extLst>
              <a:ext uri="{FF2B5EF4-FFF2-40B4-BE49-F238E27FC236}">
                <a16:creationId xmlns:a16="http://schemas.microsoft.com/office/drawing/2014/main" id="{86E4061C-EA69-98D0-3B77-F8C8703F3E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78" y="806470"/>
            <a:ext cx="8453437" cy="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29" name="Graphic 22">
            <a:extLst>
              <a:ext uri="{FF2B5EF4-FFF2-40B4-BE49-F238E27FC236}">
                <a16:creationId xmlns:a16="http://schemas.microsoft.com/office/drawing/2014/main" id="{530C5E50-3253-33FE-18EF-C954DB0420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340" y="1225788"/>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30" name="Graphic 23">
            <a:extLst>
              <a:ext uri="{FF2B5EF4-FFF2-40B4-BE49-F238E27FC236}">
                <a16:creationId xmlns:a16="http://schemas.microsoft.com/office/drawing/2014/main" id="{46BE5B1A-51F8-E0C9-23EC-41EECF1337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34855" y="1685867"/>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31" name="Graphic 21">
            <a:extLst>
              <a:ext uri="{FF2B5EF4-FFF2-40B4-BE49-F238E27FC236}">
                <a16:creationId xmlns:a16="http://schemas.microsoft.com/office/drawing/2014/main" id="{839EA7CF-5709-9C77-DEDE-D751BCB5E7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87962" y="2175690"/>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Tree>
    <p:extLst>
      <p:ext uri="{BB962C8B-B14F-4D97-AF65-F5344CB8AC3E}">
        <p14:creationId xmlns:p14="http://schemas.microsoft.com/office/powerpoint/2010/main" val="288547983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F64B27-F259-28CE-18EE-1DCE64E01716}"/>
              </a:ext>
            </a:extLst>
          </p:cNvPr>
          <p:cNvSpPr>
            <a:spLocks noGrp="1"/>
          </p:cNvSpPr>
          <p:nvPr>
            <p:ph type="title"/>
          </p:nvPr>
        </p:nvSpPr>
        <p:spPr>
          <a:xfrm>
            <a:off x="8579153" y="607029"/>
            <a:ext cx="3500362" cy="1337658"/>
          </a:xfrm>
        </p:spPr>
        <p:txBody>
          <a:bodyPr/>
          <a:lstStyle/>
          <a:p>
            <a:r>
              <a:rPr lang="fr-FR" err="1"/>
              <a:t>Controllers</a:t>
            </a:r>
          </a:p>
        </p:txBody>
      </p:sp>
      <p:sp>
        <p:nvSpPr>
          <p:cNvPr id="3" name="Espace réservé du contenu 2">
            <a:extLst>
              <a:ext uri="{FF2B5EF4-FFF2-40B4-BE49-F238E27FC236}">
                <a16:creationId xmlns:a16="http://schemas.microsoft.com/office/drawing/2014/main" id="{24E3261B-6FB4-F169-F1C0-3B3746CA6A88}"/>
              </a:ext>
            </a:extLst>
          </p:cNvPr>
          <p:cNvSpPr>
            <a:spLocks noGrp="1"/>
          </p:cNvSpPr>
          <p:nvPr>
            <p:ph idx="1"/>
          </p:nvPr>
        </p:nvSpPr>
        <p:spPr>
          <a:xfrm>
            <a:off x="8700105" y="1958672"/>
            <a:ext cx="3004458" cy="2912005"/>
          </a:xfrm>
        </p:spPr>
        <p:txBody>
          <a:bodyPr vert="horz" lIns="91440" tIns="45720" rIns="91440" bIns="45720" rtlCol="0" anchor="t">
            <a:normAutofit/>
          </a:bodyPr>
          <a:lstStyle/>
          <a:p>
            <a:r>
              <a:rPr lang="fr-FR"/>
              <a:t>User</a:t>
            </a:r>
          </a:p>
          <a:p>
            <a:r>
              <a:rPr lang="fr-FR"/>
              <a:t>List</a:t>
            </a:r>
            <a:endParaRPr lang="fr-FR">
              <a:ea typeface="+mn-lt"/>
              <a:cs typeface="+mn-lt"/>
            </a:endParaRPr>
          </a:p>
          <a:p>
            <a:r>
              <a:rPr lang="fr-FR"/>
              <a:t>Home</a:t>
            </a:r>
            <a:endParaRPr lang="fr-FR">
              <a:ea typeface="+mn-lt"/>
              <a:cs typeface="+mn-lt"/>
            </a:endParaRPr>
          </a:p>
          <a:p>
            <a:r>
              <a:rPr lang="fr-FR" err="1"/>
              <a:t>Search</a:t>
            </a:r>
            <a:endParaRPr lang="fr-FR" err="1">
              <a:ea typeface="+mn-lt"/>
              <a:cs typeface="+mn-lt"/>
            </a:endParaRPr>
          </a:p>
          <a:p>
            <a:r>
              <a:rPr lang="fr-FR"/>
              <a:t>Film / série</a:t>
            </a:r>
          </a:p>
        </p:txBody>
      </p:sp>
      <p:sp>
        <p:nvSpPr>
          <p:cNvPr id="5" name="Titre 1">
            <a:extLst>
              <a:ext uri="{FF2B5EF4-FFF2-40B4-BE49-F238E27FC236}">
                <a16:creationId xmlns:a16="http://schemas.microsoft.com/office/drawing/2014/main" id="{AAC8A91D-61C6-0B28-0CD2-8CCEE48E09D9}"/>
              </a:ext>
            </a:extLst>
          </p:cNvPr>
          <p:cNvSpPr txBox="1">
            <a:spLocks/>
          </p:cNvSpPr>
          <p:nvPr/>
        </p:nvSpPr>
        <p:spPr>
          <a:xfrm>
            <a:off x="4558695" y="614287"/>
            <a:ext cx="3500362" cy="13376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kern="1200">
                <a:solidFill>
                  <a:schemeClr val="tx1"/>
                </a:solidFill>
                <a:latin typeface="+mj-lt"/>
                <a:ea typeface="+mj-ea"/>
                <a:cs typeface="+mj-cs"/>
              </a:defRPr>
            </a:lvl1pPr>
          </a:lstStyle>
          <a:p>
            <a:r>
              <a:rPr lang="fr-FR" err="1"/>
              <a:t>Views</a:t>
            </a:r>
          </a:p>
        </p:txBody>
      </p:sp>
      <p:sp>
        <p:nvSpPr>
          <p:cNvPr id="7" name="Espace réservé du contenu 2">
            <a:extLst>
              <a:ext uri="{FF2B5EF4-FFF2-40B4-BE49-F238E27FC236}">
                <a16:creationId xmlns:a16="http://schemas.microsoft.com/office/drawing/2014/main" id="{3BCD277B-3411-D251-62BC-8DB3A5FF2177}"/>
              </a:ext>
            </a:extLst>
          </p:cNvPr>
          <p:cNvSpPr txBox="1">
            <a:spLocks/>
          </p:cNvSpPr>
          <p:nvPr/>
        </p:nvSpPr>
        <p:spPr>
          <a:xfrm>
            <a:off x="4558695" y="1953834"/>
            <a:ext cx="3560838" cy="397638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a:t>Home</a:t>
            </a:r>
          </a:p>
          <a:p>
            <a:r>
              <a:rPr lang="fr-FR"/>
              <a:t>Page de recherche</a:t>
            </a:r>
          </a:p>
          <a:p>
            <a:r>
              <a:rPr lang="fr-FR"/>
              <a:t>Détails</a:t>
            </a:r>
          </a:p>
          <a:p>
            <a:r>
              <a:rPr lang="fr-FR"/>
              <a:t>Utilisateur</a:t>
            </a:r>
          </a:p>
          <a:p>
            <a:r>
              <a:rPr lang="fr-FR"/>
              <a:t>Liste</a:t>
            </a:r>
          </a:p>
        </p:txBody>
      </p:sp>
      <p:sp>
        <p:nvSpPr>
          <p:cNvPr id="9" name="Titre 1">
            <a:extLst>
              <a:ext uri="{FF2B5EF4-FFF2-40B4-BE49-F238E27FC236}">
                <a16:creationId xmlns:a16="http://schemas.microsoft.com/office/drawing/2014/main" id="{9A730C25-95FD-05C8-6455-70352DCF8D09}"/>
              </a:ext>
            </a:extLst>
          </p:cNvPr>
          <p:cNvSpPr txBox="1">
            <a:spLocks/>
          </p:cNvSpPr>
          <p:nvPr/>
        </p:nvSpPr>
        <p:spPr>
          <a:xfrm>
            <a:off x="1063172" y="614287"/>
            <a:ext cx="3500362" cy="13376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kern="1200">
                <a:solidFill>
                  <a:schemeClr val="tx1"/>
                </a:solidFill>
                <a:latin typeface="+mj-lt"/>
                <a:ea typeface="+mj-ea"/>
                <a:cs typeface="+mj-cs"/>
              </a:defRPr>
            </a:lvl1pPr>
          </a:lstStyle>
          <a:p>
            <a:r>
              <a:rPr lang="fr-FR" err="1"/>
              <a:t>Models</a:t>
            </a:r>
          </a:p>
        </p:txBody>
      </p:sp>
      <p:sp>
        <p:nvSpPr>
          <p:cNvPr id="11" name="Espace réservé du contenu 2">
            <a:extLst>
              <a:ext uri="{FF2B5EF4-FFF2-40B4-BE49-F238E27FC236}">
                <a16:creationId xmlns:a16="http://schemas.microsoft.com/office/drawing/2014/main" id="{9241DE88-B2D2-72B3-F3C4-DE10F03AB190}"/>
              </a:ext>
            </a:extLst>
          </p:cNvPr>
          <p:cNvSpPr txBox="1">
            <a:spLocks/>
          </p:cNvSpPr>
          <p:nvPr/>
        </p:nvSpPr>
        <p:spPr>
          <a:xfrm>
            <a:off x="1063172" y="1953835"/>
            <a:ext cx="3004458" cy="340790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a:t>User</a:t>
            </a:r>
          </a:p>
          <a:p>
            <a:r>
              <a:rPr lang="fr-FR"/>
              <a:t>List</a:t>
            </a:r>
          </a:p>
          <a:p>
            <a:r>
              <a:rPr lang="fr-FR"/>
              <a:t>Film / série</a:t>
            </a:r>
          </a:p>
          <a:p>
            <a:r>
              <a:rPr lang="fr-FR"/>
              <a:t>Api</a:t>
            </a:r>
          </a:p>
        </p:txBody>
      </p:sp>
    </p:spTree>
    <p:extLst>
      <p:ext uri="{BB962C8B-B14F-4D97-AF65-F5344CB8AC3E}">
        <p14:creationId xmlns:p14="http://schemas.microsoft.com/office/powerpoint/2010/main" val="3896022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79C60ED7-11F7-478C-AC8E-0865FABDA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a:extLst>
              <a:ext uri="{FF2B5EF4-FFF2-40B4-BE49-F238E27FC236}">
                <a16:creationId xmlns:a16="http://schemas.microsoft.com/office/drawing/2014/main" id="{D472C551-D440-40DF-9260-BDB9AC4096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nivers"/>
              <a:ea typeface="+mn-ea"/>
              <a:cs typeface="+mn-cs"/>
            </a:endParaRPr>
          </a:p>
        </p:txBody>
      </p:sp>
      <p:pic>
        <p:nvPicPr>
          <p:cNvPr id="23" name="Picture 4" descr="Vibrant multicolour checkered floor design">
            <a:extLst>
              <a:ext uri="{FF2B5EF4-FFF2-40B4-BE49-F238E27FC236}">
                <a16:creationId xmlns:a16="http://schemas.microsoft.com/office/drawing/2014/main" id="{09D330CB-967D-598B-9D5F-52F5BD995D8C}"/>
              </a:ext>
            </a:extLst>
          </p:cNvPr>
          <p:cNvPicPr>
            <a:picLocks noChangeAspect="1"/>
          </p:cNvPicPr>
          <p:nvPr/>
        </p:nvPicPr>
        <p:blipFill rotWithShape="1">
          <a:blip r:embed="rId3">
            <a:duotone>
              <a:schemeClr val="accent1">
                <a:shade val="45000"/>
                <a:satMod val="135000"/>
              </a:schemeClr>
              <a:prstClr val="white"/>
            </a:duotone>
            <a:alphaModFix amt="35000"/>
          </a:blip>
          <a:srcRect t="14545" b="2122"/>
          <a:stretch/>
        </p:blipFill>
        <p:spPr>
          <a:xfrm>
            <a:off x="20" y="-8877"/>
            <a:ext cx="12191980" cy="6858000"/>
          </a:xfrm>
          <a:prstGeom prst="rect">
            <a:avLst/>
          </a:prstGeom>
        </p:spPr>
      </p:pic>
      <p:sp>
        <p:nvSpPr>
          <p:cNvPr id="2" name="Titre 1">
            <a:extLst>
              <a:ext uri="{FF2B5EF4-FFF2-40B4-BE49-F238E27FC236}">
                <a16:creationId xmlns:a16="http://schemas.microsoft.com/office/drawing/2014/main" id="{58469F3A-18D4-9AC3-625C-B36785DF641E}"/>
              </a:ext>
            </a:extLst>
          </p:cNvPr>
          <p:cNvSpPr>
            <a:spLocks noGrp="1"/>
          </p:cNvSpPr>
          <p:nvPr>
            <p:ph type="ctrTitle"/>
          </p:nvPr>
        </p:nvSpPr>
        <p:spPr>
          <a:xfrm>
            <a:off x="994873" y="2271449"/>
            <a:ext cx="6347918" cy="3670098"/>
          </a:xfrm>
        </p:spPr>
        <p:txBody>
          <a:bodyPr anchor="b">
            <a:normAutofit/>
          </a:bodyPr>
          <a:lstStyle/>
          <a:p>
            <a:r>
              <a:rPr lang="fr-CH" sz="6600">
                <a:solidFill>
                  <a:srgbClr val="FFFFFF"/>
                </a:solidFill>
              </a:rPr>
              <a:t>Base de données</a:t>
            </a:r>
          </a:p>
        </p:txBody>
      </p:sp>
      <p:cxnSp>
        <p:nvCxnSpPr>
          <p:cNvPr id="32" name="Straight Connector 31">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78" y="806470"/>
            <a:ext cx="8453437" cy="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34"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340" y="1225788"/>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36"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34855" y="1685867"/>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38"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87962" y="2175690"/>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Tree>
    <p:extLst>
      <p:ext uri="{BB962C8B-B14F-4D97-AF65-F5344CB8AC3E}">
        <p14:creationId xmlns:p14="http://schemas.microsoft.com/office/powerpoint/2010/main" val="142754508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EF6F98-A0DF-B3B7-0CC1-25EE9CE12F3D}"/>
              </a:ext>
            </a:extLst>
          </p:cNvPr>
          <p:cNvSpPr>
            <a:spLocks noGrp="1"/>
          </p:cNvSpPr>
          <p:nvPr>
            <p:ph type="title"/>
          </p:nvPr>
        </p:nvSpPr>
        <p:spPr>
          <a:xfrm>
            <a:off x="838200" y="0"/>
            <a:ext cx="10515600" cy="1325563"/>
          </a:xfrm>
        </p:spPr>
        <p:txBody>
          <a:bodyPr/>
          <a:lstStyle/>
          <a:p>
            <a:r>
              <a:rPr lang="fr-CH"/>
              <a:t>Schéma de base de données</a:t>
            </a:r>
          </a:p>
        </p:txBody>
      </p:sp>
      <p:pic>
        <p:nvPicPr>
          <p:cNvPr id="19" name="Espace réservé du contenu 18">
            <a:extLst>
              <a:ext uri="{FF2B5EF4-FFF2-40B4-BE49-F238E27FC236}">
                <a16:creationId xmlns:a16="http://schemas.microsoft.com/office/drawing/2014/main" id="{4A92A7D0-D3A6-B799-A344-0AA9BE853532}"/>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96502" y="1125250"/>
            <a:ext cx="10507091" cy="5518741"/>
          </a:xfrm>
        </p:spPr>
      </p:pic>
    </p:spTree>
    <p:extLst>
      <p:ext uri="{BB962C8B-B14F-4D97-AF65-F5344CB8AC3E}">
        <p14:creationId xmlns:p14="http://schemas.microsoft.com/office/powerpoint/2010/main" val="33967803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theme/theme1.xml><?xml version="1.0" encoding="utf-8"?>
<a:theme xmlns:a="http://schemas.openxmlformats.org/drawingml/2006/main" name="GradientVTI">
  <a:themeElements>
    <a:clrScheme name="Office">
      <a:dk1>
        <a:srgbClr val="000000"/>
      </a:dk1>
      <a:lt1>
        <a:srgbClr val="FFFFFF"/>
      </a:lt1>
      <a:dk2>
        <a:srgbClr val="10013F"/>
      </a:dk2>
      <a:lt2>
        <a:srgbClr val="F2F0FF"/>
      </a:lt2>
      <a:accent1>
        <a:srgbClr val="814DFF"/>
      </a:accent1>
      <a:accent2>
        <a:srgbClr val="243FFF"/>
      </a:accent2>
      <a:accent3>
        <a:srgbClr val="FF83B6"/>
      </a:accent3>
      <a:accent4>
        <a:srgbClr val="FF9022"/>
      </a:accent4>
      <a:accent5>
        <a:srgbClr val="FF1F85"/>
      </a:accent5>
      <a:accent6>
        <a:srgbClr val="1A98FF"/>
      </a:accent6>
      <a:hlink>
        <a:srgbClr val="0563C1"/>
      </a:hlink>
      <a:folHlink>
        <a:srgbClr val="954F72"/>
      </a:folHlink>
    </a:clrScheme>
    <a:fontScheme name="Univers">
      <a:majorFont>
        <a:latin typeface="Gill Sans Nova"/>
        <a:ea typeface=""/>
        <a:cs typeface=""/>
      </a:majorFont>
      <a:minorFont>
        <a:latin typeface="Gill Sans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VTI" id="{605F9078-86F9-4258-A3E1-F8EFF02AE8CC}" vid="{4848699B-BB01-41E3-9EC4-3D97DFE5292B}"/>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19</Slides>
  <Notes>11</Notes>
  <HiddenSlides>0</HiddenSlide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GradientVTI</vt:lpstr>
      <vt:lpstr>BlueFlix</vt:lpstr>
      <vt:lpstr>Sommaire</vt:lpstr>
      <vt:lpstr>Introduction</vt:lpstr>
      <vt:lpstr>Démonstration</vt:lpstr>
      <vt:lpstr>Application</vt:lpstr>
      <vt:lpstr>MVC</vt:lpstr>
      <vt:lpstr>Controllers</vt:lpstr>
      <vt:lpstr>Base de données</vt:lpstr>
      <vt:lpstr>Schéma de base de données</vt:lpstr>
      <vt:lpstr>Bibliothèques externes</vt:lpstr>
      <vt:lpstr>Bibliothèques externes</vt:lpstr>
      <vt:lpstr>Bootstrap</vt:lpstr>
      <vt:lpstr>TMDB</vt:lpstr>
      <vt:lpstr>Avantages de TMDB</vt:lpstr>
      <vt:lpstr>Points forts et faibles</vt:lpstr>
      <vt:lpstr>Difficultés</vt:lpstr>
      <vt:lpstr>Difficultés</vt:lpstr>
      <vt:lpstr>Améliorations possibles</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BlueFlix</dc:title>
  <dc:creator>Oguey Stéphane</dc:creator>
  <cp:revision>1</cp:revision>
  <dcterms:created xsi:type="dcterms:W3CDTF">2023-12-18T18:09:46Z</dcterms:created>
  <dcterms:modified xsi:type="dcterms:W3CDTF">2023-12-19T09:34:17Z</dcterms:modified>
</cp:coreProperties>
</file>