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70" r:id="rId12"/>
    <p:sldId id="266" r:id="rId13"/>
    <p:sldId id="267"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074" autoAdjust="0"/>
  </p:normalViewPr>
  <p:slideViewPr>
    <p:cSldViewPr snapToGrid="0">
      <p:cViewPr varScale="1">
        <p:scale>
          <a:sx n="127" d="100"/>
          <a:sy n="127" d="100"/>
        </p:scale>
        <p:origin x="162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FFCCCE-67A6-43A9-94CC-CC38E30D7117}"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47CECDB8-0408-4749-AEBD-976E876E931F}">
      <dgm:prSet/>
      <dgm:spPr/>
      <dgm:t>
        <a:bodyPr/>
        <a:lstStyle/>
        <a:p>
          <a:r>
            <a:rPr lang="fr-FR" b="0" i="0"/>
            <a:t>User</a:t>
          </a:r>
          <a:endParaRPr lang="en-US"/>
        </a:p>
      </dgm:t>
    </dgm:pt>
    <dgm:pt modelId="{4FC0DA25-7838-4B7E-9331-66FE1F05ECC8}" type="parTrans" cxnId="{6917931D-531D-414B-AD85-6D221EE288D7}">
      <dgm:prSet/>
      <dgm:spPr/>
      <dgm:t>
        <a:bodyPr/>
        <a:lstStyle/>
        <a:p>
          <a:endParaRPr lang="en-US"/>
        </a:p>
      </dgm:t>
    </dgm:pt>
    <dgm:pt modelId="{27ADEC2E-3CF9-442D-8AA8-9E1742F3490A}" type="sibTrans" cxnId="{6917931D-531D-414B-AD85-6D221EE288D7}">
      <dgm:prSet/>
      <dgm:spPr/>
      <dgm:t>
        <a:bodyPr/>
        <a:lstStyle/>
        <a:p>
          <a:endParaRPr lang="en-US"/>
        </a:p>
      </dgm:t>
    </dgm:pt>
    <dgm:pt modelId="{FC5B0266-8711-4916-83FC-F738CD5341DA}">
      <dgm:prSet/>
      <dgm:spPr/>
      <dgm:t>
        <a:bodyPr/>
        <a:lstStyle/>
        <a:p>
          <a:r>
            <a:rPr lang="fr-FR" b="0" i="0"/>
            <a:t>Connection au forum</a:t>
          </a:r>
          <a:endParaRPr lang="en-US"/>
        </a:p>
      </dgm:t>
    </dgm:pt>
    <dgm:pt modelId="{76249176-65F9-418F-BD2C-A4A03BDD87DA}" type="parTrans" cxnId="{6AF7954B-4C88-4CEA-A143-B54F5CC92779}">
      <dgm:prSet/>
      <dgm:spPr/>
      <dgm:t>
        <a:bodyPr/>
        <a:lstStyle/>
        <a:p>
          <a:endParaRPr lang="en-US"/>
        </a:p>
      </dgm:t>
    </dgm:pt>
    <dgm:pt modelId="{41672724-D277-470B-8370-3A1231DCEAD1}" type="sibTrans" cxnId="{6AF7954B-4C88-4CEA-A143-B54F5CC92779}">
      <dgm:prSet/>
      <dgm:spPr/>
      <dgm:t>
        <a:bodyPr/>
        <a:lstStyle/>
        <a:p>
          <a:endParaRPr lang="en-US"/>
        </a:p>
      </dgm:t>
    </dgm:pt>
    <dgm:pt modelId="{28CBDA41-6423-4667-82A4-6FFA18A7B68E}">
      <dgm:prSet/>
      <dgm:spPr/>
      <dgm:t>
        <a:bodyPr/>
        <a:lstStyle/>
        <a:p>
          <a:r>
            <a:rPr lang="fr-FR" b="0" i="0"/>
            <a:t>Creation de topic</a:t>
          </a:r>
          <a:endParaRPr lang="en-US"/>
        </a:p>
      </dgm:t>
    </dgm:pt>
    <dgm:pt modelId="{001449B3-EB07-4037-A273-B1F34186FEA3}" type="parTrans" cxnId="{4A3B0E9C-3F14-49C7-95D7-97925327E430}">
      <dgm:prSet/>
      <dgm:spPr/>
      <dgm:t>
        <a:bodyPr/>
        <a:lstStyle/>
        <a:p>
          <a:endParaRPr lang="en-US"/>
        </a:p>
      </dgm:t>
    </dgm:pt>
    <dgm:pt modelId="{069B3DD9-8236-4DFB-81E8-4CF09A839D09}" type="sibTrans" cxnId="{4A3B0E9C-3F14-49C7-95D7-97925327E430}">
      <dgm:prSet/>
      <dgm:spPr/>
      <dgm:t>
        <a:bodyPr/>
        <a:lstStyle/>
        <a:p>
          <a:endParaRPr lang="en-US"/>
        </a:p>
      </dgm:t>
    </dgm:pt>
    <dgm:pt modelId="{500AF7E1-0BB3-4936-9B63-168AE27B31AB}">
      <dgm:prSet/>
      <dgm:spPr/>
      <dgm:t>
        <a:bodyPr/>
        <a:lstStyle/>
        <a:p>
          <a:r>
            <a:rPr lang="fr-FR" b="0" i="0"/>
            <a:t>Réponses</a:t>
          </a:r>
          <a:endParaRPr lang="en-US"/>
        </a:p>
      </dgm:t>
    </dgm:pt>
    <dgm:pt modelId="{29E520DE-9B86-4DB3-B4EA-D8CD50EBE0C9}" type="parTrans" cxnId="{47063F11-3097-4DEA-BEAC-0B5ECB9D0850}">
      <dgm:prSet/>
      <dgm:spPr/>
      <dgm:t>
        <a:bodyPr/>
        <a:lstStyle/>
        <a:p>
          <a:endParaRPr lang="en-US"/>
        </a:p>
      </dgm:t>
    </dgm:pt>
    <dgm:pt modelId="{263B9CE2-303E-4EB6-834F-20DF42913477}" type="sibTrans" cxnId="{47063F11-3097-4DEA-BEAC-0B5ECB9D0850}">
      <dgm:prSet/>
      <dgm:spPr/>
      <dgm:t>
        <a:bodyPr/>
        <a:lstStyle/>
        <a:p>
          <a:endParaRPr lang="en-US"/>
        </a:p>
      </dgm:t>
    </dgm:pt>
    <dgm:pt modelId="{6A756CDD-993B-47E2-A949-A5388FE41D80}">
      <dgm:prSet/>
      <dgm:spPr/>
      <dgm:t>
        <a:bodyPr/>
        <a:lstStyle/>
        <a:p>
          <a:r>
            <a:rPr lang="fr-FR" b="0" i="0"/>
            <a:t>Admin</a:t>
          </a:r>
          <a:endParaRPr lang="en-US"/>
        </a:p>
      </dgm:t>
    </dgm:pt>
    <dgm:pt modelId="{6B9415A2-E3A4-4FF5-9DBF-F7856140C705}" type="parTrans" cxnId="{1D1F5075-55DE-43D9-BF9E-3F34816A7F3B}">
      <dgm:prSet/>
      <dgm:spPr/>
      <dgm:t>
        <a:bodyPr/>
        <a:lstStyle/>
        <a:p>
          <a:endParaRPr lang="en-US"/>
        </a:p>
      </dgm:t>
    </dgm:pt>
    <dgm:pt modelId="{F4CB0994-A2D4-4ED4-8211-929044EE14E8}" type="sibTrans" cxnId="{1D1F5075-55DE-43D9-BF9E-3F34816A7F3B}">
      <dgm:prSet/>
      <dgm:spPr/>
      <dgm:t>
        <a:bodyPr/>
        <a:lstStyle/>
        <a:p>
          <a:endParaRPr lang="en-US"/>
        </a:p>
      </dgm:t>
    </dgm:pt>
    <dgm:pt modelId="{6F0250C1-3C1F-400A-8412-F84B37B0E0D7}">
      <dgm:prSet/>
      <dgm:spPr/>
      <dgm:t>
        <a:bodyPr/>
        <a:lstStyle/>
        <a:p>
          <a:r>
            <a:rPr lang="fr-FR" b="0" i="0"/>
            <a:t>Supression de topic</a:t>
          </a:r>
          <a:endParaRPr lang="en-US"/>
        </a:p>
      </dgm:t>
    </dgm:pt>
    <dgm:pt modelId="{ECDC5737-7213-4B03-9823-8448E2591C93}" type="parTrans" cxnId="{C2673ABF-25F4-4681-BCE2-871BBC20C59B}">
      <dgm:prSet/>
      <dgm:spPr/>
      <dgm:t>
        <a:bodyPr/>
        <a:lstStyle/>
        <a:p>
          <a:endParaRPr lang="en-US"/>
        </a:p>
      </dgm:t>
    </dgm:pt>
    <dgm:pt modelId="{D9F5EAE1-928B-4570-B1F9-3C91A36AE4A5}" type="sibTrans" cxnId="{C2673ABF-25F4-4681-BCE2-871BBC20C59B}">
      <dgm:prSet/>
      <dgm:spPr/>
      <dgm:t>
        <a:bodyPr/>
        <a:lstStyle/>
        <a:p>
          <a:endParaRPr lang="en-US"/>
        </a:p>
      </dgm:t>
    </dgm:pt>
    <dgm:pt modelId="{C084125B-61C4-45EB-939B-1FEAD4FAE4FC}">
      <dgm:prSet/>
      <dgm:spPr/>
      <dgm:t>
        <a:bodyPr/>
        <a:lstStyle/>
        <a:p>
          <a:r>
            <a:rPr lang="fr-FR" b="0" i="0"/>
            <a:t>Supression de réponse</a:t>
          </a:r>
          <a:endParaRPr lang="en-US"/>
        </a:p>
      </dgm:t>
    </dgm:pt>
    <dgm:pt modelId="{5BE5E467-92F6-4FB5-92F1-FA5363DE137B}" type="parTrans" cxnId="{64C6B02E-6A13-442C-BAE2-1B4904785C7A}">
      <dgm:prSet/>
      <dgm:spPr/>
      <dgm:t>
        <a:bodyPr/>
        <a:lstStyle/>
        <a:p>
          <a:endParaRPr lang="en-US"/>
        </a:p>
      </dgm:t>
    </dgm:pt>
    <dgm:pt modelId="{0D50155A-97FC-408C-AF06-365D44486DA5}" type="sibTrans" cxnId="{64C6B02E-6A13-442C-BAE2-1B4904785C7A}">
      <dgm:prSet/>
      <dgm:spPr/>
      <dgm:t>
        <a:bodyPr/>
        <a:lstStyle/>
        <a:p>
          <a:endParaRPr lang="en-US"/>
        </a:p>
      </dgm:t>
    </dgm:pt>
    <dgm:pt modelId="{B1A111CA-213A-4368-BE5D-4AA468627A20}">
      <dgm:prSet/>
      <dgm:spPr/>
      <dgm:t>
        <a:bodyPr/>
        <a:lstStyle/>
        <a:p>
          <a:r>
            <a:rPr lang="fr-FR" b="0" i="0"/>
            <a:t>Bannir / supprimer user</a:t>
          </a:r>
          <a:endParaRPr lang="en-US"/>
        </a:p>
      </dgm:t>
    </dgm:pt>
    <dgm:pt modelId="{6822A6EE-EDD9-4F14-A052-5ABC62240CA7}" type="parTrans" cxnId="{74015F55-75FC-4500-A8C0-476DC6201F8A}">
      <dgm:prSet/>
      <dgm:spPr/>
      <dgm:t>
        <a:bodyPr/>
        <a:lstStyle/>
        <a:p>
          <a:endParaRPr lang="en-US"/>
        </a:p>
      </dgm:t>
    </dgm:pt>
    <dgm:pt modelId="{5B8F2E1C-083F-44EA-9D0A-406D58CD595D}" type="sibTrans" cxnId="{74015F55-75FC-4500-A8C0-476DC6201F8A}">
      <dgm:prSet/>
      <dgm:spPr/>
      <dgm:t>
        <a:bodyPr/>
        <a:lstStyle/>
        <a:p>
          <a:endParaRPr lang="en-US"/>
        </a:p>
      </dgm:t>
    </dgm:pt>
    <dgm:pt modelId="{77335D35-DE45-48AA-96F1-C50825788A43}" type="pres">
      <dgm:prSet presAssocID="{93FFCCCE-67A6-43A9-94CC-CC38E30D7117}" presName="root" presStyleCnt="0">
        <dgm:presLayoutVars>
          <dgm:dir/>
          <dgm:resizeHandles val="exact"/>
        </dgm:presLayoutVars>
      </dgm:prSet>
      <dgm:spPr/>
    </dgm:pt>
    <dgm:pt modelId="{BDD5856D-67DF-42C5-9AE3-2202568F1CB4}" type="pres">
      <dgm:prSet presAssocID="{47CECDB8-0408-4749-AEBD-976E876E931F}" presName="compNode" presStyleCnt="0"/>
      <dgm:spPr/>
    </dgm:pt>
    <dgm:pt modelId="{47020286-FE67-4186-9D37-53677D923F44}" type="pres">
      <dgm:prSet presAssocID="{47CECDB8-0408-4749-AEBD-976E876E931F}" presName="bgRect" presStyleLbl="bgShp" presStyleIdx="0" presStyleCnt="2"/>
      <dgm:spPr/>
    </dgm:pt>
    <dgm:pt modelId="{398D2050-4FCC-4EC6-B860-B2487EE0201F}" type="pres">
      <dgm:prSet presAssocID="{47CECDB8-0408-4749-AEBD-976E876E931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06BC18C6-F1EE-4193-AD43-0CE7D133F7D3}" type="pres">
      <dgm:prSet presAssocID="{47CECDB8-0408-4749-AEBD-976E876E931F}" presName="spaceRect" presStyleCnt="0"/>
      <dgm:spPr/>
    </dgm:pt>
    <dgm:pt modelId="{17E43526-4F25-40AD-85C3-9711876FBBA4}" type="pres">
      <dgm:prSet presAssocID="{47CECDB8-0408-4749-AEBD-976E876E931F}" presName="parTx" presStyleLbl="revTx" presStyleIdx="0" presStyleCnt="4">
        <dgm:presLayoutVars>
          <dgm:chMax val="0"/>
          <dgm:chPref val="0"/>
        </dgm:presLayoutVars>
      </dgm:prSet>
      <dgm:spPr/>
    </dgm:pt>
    <dgm:pt modelId="{8C21E7FC-1479-4AAD-A60F-459B81AB7378}" type="pres">
      <dgm:prSet presAssocID="{47CECDB8-0408-4749-AEBD-976E876E931F}" presName="desTx" presStyleLbl="revTx" presStyleIdx="1" presStyleCnt="4">
        <dgm:presLayoutVars/>
      </dgm:prSet>
      <dgm:spPr/>
    </dgm:pt>
    <dgm:pt modelId="{63831346-9546-4F22-83B3-856CB5E411A9}" type="pres">
      <dgm:prSet presAssocID="{27ADEC2E-3CF9-442D-8AA8-9E1742F3490A}" presName="sibTrans" presStyleCnt="0"/>
      <dgm:spPr/>
    </dgm:pt>
    <dgm:pt modelId="{A70B1E43-D18D-4DAF-8006-CA18ADBF3D79}" type="pres">
      <dgm:prSet presAssocID="{6A756CDD-993B-47E2-A949-A5388FE41D80}" presName="compNode" presStyleCnt="0"/>
      <dgm:spPr/>
    </dgm:pt>
    <dgm:pt modelId="{4874892A-0AB8-4CB6-B0A3-11287B3BF5E4}" type="pres">
      <dgm:prSet presAssocID="{6A756CDD-993B-47E2-A949-A5388FE41D80}" presName="bgRect" presStyleLbl="bgShp" presStyleIdx="1" presStyleCnt="2"/>
      <dgm:spPr/>
    </dgm:pt>
    <dgm:pt modelId="{DE9A3147-87F1-49EA-82D5-E362AFD5E3ED}" type="pres">
      <dgm:prSet presAssocID="{6A756CDD-993B-47E2-A949-A5388FE41D8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us-titres"/>
        </a:ext>
      </dgm:extLst>
    </dgm:pt>
    <dgm:pt modelId="{865D5488-4900-4E38-B4D9-5A62582DA58C}" type="pres">
      <dgm:prSet presAssocID="{6A756CDD-993B-47E2-A949-A5388FE41D80}" presName="spaceRect" presStyleCnt="0"/>
      <dgm:spPr/>
    </dgm:pt>
    <dgm:pt modelId="{A6B80E71-0C42-4126-A75C-6B06E4844663}" type="pres">
      <dgm:prSet presAssocID="{6A756CDD-993B-47E2-A949-A5388FE41D80}" presName="parTx" presStyleLbl="revTx" presStyleIdx="2" presStyleCnt="4">
        <dgm:presLayoutVars>
          <dgm:chMax val="0"/>
          <dgm:chPref val="0"/>
        </dgm:presLayoutVars>
      </dgm:prSet>
      <dgm:spPr/>
    </dgm:pt>
    <dgm:pt modelId="{2960B6FE-3BBA-42F0-AFE0-9628E397EBDD}" type="pres">
      <dgm:prSet presAssocID="{6A756CDD-993B-47E2-A949-A5388FE41D80}" presName="desTx" presStyleLbl="revTx" presStyleIdx="3" presStyleCnt="4">
        <dgm:presLayoutVars/>
      </dgm:prSet>
      <dgm:spPr/>
    </dgm:pt>
  </dgm:ptLst>
  <dgm:cxnLst>
    <dgm:cxn modelId="{47063F11-3097-4DEA-BEAC-0B5ECB9D0850}" srcId="{47CECDB8-0408-4749-AEBD-976E876E931F}" destId="{500AF7E1-0BB3-4936-9B63-168AE27B31AB}" srcOrd="2" destOrd="0" parTransId="{29E520DE-9B86-4DB3-B4EA-D8CD50EBE0C9}" sibTransId="{263B9CE2-303E-4EB6-834F-20DF42913477}"/>
    <dgm:cxn modelId="{BEFFAD14-5CA9-4153-A98E-324CA4E6D09F}" type="presOf" srcId="{C084125B-61C4-45EB-939B-1FEAD4FAE4FC}" destId="{2960B6FE-3BBA-42F0-AFE0-9628E397EBDD}" srcOrd="0" destOrd="1" presId="urn:microsoft.com/office/officeart/2018/2/layout/IconVerticalSolidList"/>
    <dgm:cxn modelId="{3A039219-89B6-422E-A5B9-2DA8677CEAAB}" type="presOf" srcId="{FC5B0266-8711-4916-83FC-F738CD5341DA}" destId="{8C21E7FC-1479-4AAD-A60F-459B81AB7378}" srcOrd="0" destOrd="0" presId="urn:microsoft.com/office/officeart/2018/2/layout/IconVerticalSolidList"/>
    <dgm:cxn modelId="{6917931D-531D-414B-AD85-6D221EE288D7}" srcId="{93FFCCCE-67A6-43A9-94CC-CC38E30D7117}" destId="{47CECDB8-0408-4749-AEBD-976E876E931F}" srcOrd="0" destOrd="0" parTransId="{4FC0DA25-7838-4B7E-9331-66FE1F05ECC8}" sibTransId="{27ADEC2E-3CF9-442D-8AA8-9E1742F3490A}"/>
    <dgm:cxn modelId="{7B9CB126-A4BC-41ED-90CB-2782FB0B3785}" type="presOf" srcId="{B1A111CA-213A-4368-BE5D-4AA468627A20}" destId="{2960B6FE-3BBA-42F0-AFE0-9628E397EBDD}" srcOrd="0" destOrd="2" presId="urn:microsoft.com/office/officeart/2018/2/layout/IconVerticalSolidList"/>
    <dgm:cxn modelId="{64C6B02E-6A13-442C-BAE2-1B4904785C7A}" srcId="{6A756CDD-993B-47E2-A949-A5388FE41D80}" destId="{C084125B-61C4-45EB-939B-1FEAD4FAE4FC}" srcOrd="1" destOrd="0" parTransId="{5BE5E467-92F6-4FB5-92F1-FA5363DE137B}" sibTransId="{0D50155A-97FC-408C-AF06-365D44486DA5}"/>
    <dgm:cxn modelId="{F4EB4F32-0FD8-4F2B-AD8E-E70DE7208886}" type="presOf" srcId="{28CBDA41-6423-4667-82A4-6FFA18A7B68E}" destId="{8C21E7FC-1479-4AAD-A60F-459B81AB7378}" srcOrd="0" destOrd="1" presId="urn:microsoft.com/office/officeart/2018/2/layout/IconVerticalSolidList"/>
    <dgm:cxn modelId="{8DBF6B5B-5807-4135-916F-1D2DED5242BB}" type="presOf" srcId="{6A756CDD-993B-47E2-A949-A5388FE41D80}" destId="{A6B80E71-0C42-4126-A75C-6B06E4844663}" srcOrd="0" destOrd="0" presId="urn:microsoft.com/office/officeart/2018/2/layout/IconVerticalSolidList"/>
    <dgm:cxn modelId="{7B8AB36A-0EDB-4598-9831-BF0315AD339F}" type="presOf" srcId="{93FFCCCE-67A6-43A9-94CC-CC38E30D7117}" destId="{77335D35-DE45-48AA-96F1-C50825788A43}" srcOrd="0" destOrd="0" presId="urn:microsoft.com/office/officeart/2018/2/layout/IconVerticalSolidList"/>
    <dgm:cxn modelId="{6AF7954B-4C88-4CEA-A143-B54F5CC92779}" srcId="{47CECDB8-0408-4749-AEBD-976E876E931F}" destId="{FC5B0266-8711-4916-83FC-F738CD5341DA}" srcOrd="0" destOrd="0" parTransId="{76249176-65F9-418F-BD2C-A4A03BDD87DA}" sibTransId="{41672724-D277-470B-8370-3A1231DCEAD1}"/>
    <dgm:cxn modelId="{D1ACA46D-BEAC-4EF8-8352-6A7B539F86D9}" type="presOf" srcId="{47CECDB8-0408-4749-AEBD-976E876E931F}" destId="{17E43526-4F25-40AD-85C3-9711876FBBA4}" srcOrd="0" destOrd="0" presId="urn:microsoft.com/office/officeart/2018/2/layout/IconVerticalSolidList"/>
    <dgm:cxn modelId="{74015F55-75FC-4500-A8C0-476DC6201F8A}" srcId="{6A756CDD-993B-47E2-A949-A5388FE41D80}" destId="{B1A111CA-213A-4368-BE5D-4AA468627A20}" srcOrd="2" destOrd="0" parTransId="{6822A6EE-EDD9-4F14-A052-5ABC62240CA7}" sibTransId="{5B8F2E1C-083F-44EA-9D0A-406D58CD595D}"/>
    <dgm:cxn modelId="{1D1F5075-55DE-43D9-BF9E-3F34816A7F3B}" srcId="{93FFCCCE-67A6-43A9-94CC-CC38E30D7117}" destId="{6A756CDD-993B-47E2-A949-A5388FE41D80}" srcOrd="1" destOrd="0" parTransId="{6B9415A2-E3A4-4FF5-9DBF-F7856140C705}" sibTransId="{F4CB0994-A2D4-4ED4-8211-929044EE14E8}"/>
    <dgm:cxn modelId="{76A24E7E-4FFA-4E8D-8D0E-AA2B03A83277}" type="presOf" srcId="{6F0250C1-3C1F-400A-8412-F84B37B0E0D7}" destId="{2960B6FE-3BBA-42F0-AFE0-9628E397EBDD}" srcOrd="0" destOrd="0" presId="urn:microsoft.com/office/officeart/2018/2/layout/IconVerticalSolidList"/>
    <dgm:cxn modelId="{4A3B0E9C-3F14-49C7-95D7-97925327E430}" srcId="{47CECDB8-0408-4749-AEBD-976E876E931F}" destId="{28CBDA41-6423-4667-82A4-6FFA18A7B68E}" srcOrd="1" destOrd="0" parTransId="{001449B3-EB07-4037-A273-B1F34186FEA3}" sibTransId="{069B3DD9-8236-4DFB-81E8-4CF09A839D09}"/>
    <dgm:cxn modelId="{C2673ABF-25F4-4681-BCE2-871BBC20C59B}" srcId="{6A756CDD-993B-47E2-A949-A5388FE41D80}" destId="{6F0250C1-3C1F-400A-8412-F84B37B0E0D7}" srcOrd="0" destOrd="0" parTransId="{ECDC5737-7213-4B03-9823-8448E2591C93}" sibTransId="{D9F5EAE1-928B-4570-B1F9-3C91A36AE4A5}"/>
    <dgm:cxn modelId="{301284CA-BD64-402F-B9A0-937F159E290A}" type="presOf" srcId="{500AF7E1-0BB3-4936-9B63-168AE27B31AB}" destId="{8C21E7FC-1479-4AAD-A60F-459B81AB7378}" srcOrd="0" destOrd="2" presId="urn:microsoft.com/office/officeart/2018/2/layout/IconVerticalSolidList"/>
    <dgm:cxn modelId="{9774527E-163A-4223-8592-6AAD99717A82}" type="presParOf" srcId="{77335D35-DE45-48AA-96F1-C50825788A43}" destId="{BDD5856D-67DF-42C5-9AE3-2202568F1CB4}" srcOrd="0" destOrd="0" presId="urn:microsoft.com/office/officeart/2018/2/layout/IconVerticalSolidList"/>
    <dgm:cxn modelId="{824746DD-1C49-463B-A38A-F6E27E215E28}" type="presParOf" srcId="{BDD5856D-67DF-42C5-9AE3-2202568F1CB4}" destId="{47020286-FE67-4186-9D37-53677D923F44}" srcOrd="0" destOrd="0" presId="urn:microsoft.com/office/officeart/2018/2/layout/IconVerticalSolidList"/>
    <dgm:cxn modelId="{E8886127-8AE5-4674-B022-21BB989A1002}" type="presParOf" srcId="{BDD5856D-67DF-42C5-9AE3-2202568F1CB4}" destId="{398D2050-4FCC-4EC6-B860-B2487EE0201F}" srcOrd="1" destOrd="0" presId="urn:microsoft.com/office/officeart/2018/2/layout/IconVerticalSolidList"/>
    <dgm:cxn modelId="{A5729906-718F-4F14-8869-CEB8BDC29E43}" type="presParOf" srcId="{BDD5856D-67DF-42C5-9AE3-2202568F1CB4}" destId="{06BC18C6-F1EE-4193-AD43-0CE7D133F7D3}" srcOrd="2" destOrd="0" presId="urn:microsoft.com/office/officeart/2018/2/layout/IconVerticalSolidList"/>
    <dgm:cxn modelId="{F9A56CD1-9C38-44C7-896B-21F3B9E0F776}" type="presParOf" srcId="{BDD5856D-67DF-42C5-9AE3-2202568F1CB4}" destId="{17E43526-4F25-40AD-85C3-9711876FBBA4}" srcOrd="3" destOrd="0" presId="urn:microsoft.com/office/officeart/2018/2/layout/IconVerticalSolidList"/>
    <dgm:cxn modelId="{2A08F6F4-3D81-4BFC-B159-24D5595386CB}" type="presParOf" srcId="{BDD5856D-67DF-42C5-9AE3-2202568F1CB4}" destId="{8C21E7FC-1479-4AAD-A60F-459B81AB7378}" srcOrd="4" destOrd="0" presId="urn:microsoft.com/office/officeart/2018/2/layout/IconVerticalSolidList"/>
    <dgm:cxn modelId="{3E72751D-CB80-469B-BBB7-F11A0C546A0E}" type="presParOf" srcId="{77335D35-DE45-48AA-96F1-C50825788A43}" destId="{63831346-9546-4F22-83B3-856CB5E411A9}" srcOrd="1" destOrd="0" presId="urn:microsoft.com/office/officeart/2018/2/layout/IconVerticalSolidList"/>
    <dgm:cxn modelId="{7AB15608-A04B-440A-950F-BEA4059FE4DF}" type="presParOf" srcId="{77335D35-DE45-48AA-96F1-C50825788A43}" destId="{A70B1E43-D18D-4DAF-8006-CA18ADBF3D79}" srcOrd="2" destOrd="0" presId="urn:microsoft.com/office/officeart/2018/2/layout/IconVerticalSolidList"/>
    <dgm:cxn modelId="{9DC6F65A-7AB5-4D45-8159-BF52068C09B6}" type="presParOf" srcId="{A70B1E43-D18D-4DAF-8006-CA18ADBF3D79}" destId="{4874892A-0AB8-4CB6-B0A3-11287B3BF5E4}" srcOrd="0" destOrd="0" presId="urn:microsoft.com/office/officeart/2018/2/layout/IconVerticalSolidList"/>
    <dgm:cxn modelId="{255E1E5D-0782-4FAA-87F9-0AE36D0954D0}" type="presParOf" srcId="{A70B1E43-D18D-4DAF-8006-CA18ADBF3D79}" destId="{DE9A3147-87F1-49EA-82D5-E362AFD5E3ED}" srcOrd="1" destOrd="0" presId="urn:microsoft.com/office/officeart/2018/2/layout/IconVerticalSolidList"/>
    <dgm:cxn modelId="{CDF2F4DF-1FE1-4B95-B257-C96B7412F4E4}" type="presParOf" srcId="{A70B1E43-D18D-4DAF-8006-CA18ADBF3D79}" destId="{865D5488-4900-4E38-B4D9-5A62582DA58C}" srcOrd="2" destOrd="0" presId="urn:microsoft.com/office/officeart/2018/2/layout/IconVerticalSolidList"/>
    <dgm:cxn modelId="{C9F64275-67BF-4FA7-9B09-DFC62A396ABB}" type="presParOf" srcId="{A70B1E43-D18D-4DAF-8006-CA18ADBF3D79}" destId="{A6B80E71-0C42-4126-A75C-6B06E4844663}" srcOrd="3" destOrd="0" presId="urn:microsoft.com/office/officeart/2018/2/layout/IconVerticalSolidList"/>
    <dgm:cxn modelId="{2CDCD8E5-A4FE-4DC2-A826-30098DEDD3B9}" type="presParOf" srcId="{A70B1E43-D18D-4DAF-8006-CA18ADBF3D79}" destId="{2960B6FE-3BBA-42F0-AFE0-9628E397EBDD}"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552852-6313-4C64-8BD6-BD597F98CA77}"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B46E8BD2-CCF8-4FD8-B0C6-7F9091A58E86}">
      <dgm:prSet/>
      <dgm:spPr/>
      <dgm:t>
        <a:bodyPr/>
        <a:lstStyle/>
        <a:p>
          <a:r>
            <a:rPr lang="fr-CH" b="0" i="0"/>
            <a:t>Objectifs secondaires</a:t>
          </a:r>
          <a:endParaRPr lang="en-US"/>
        </a:p>
      </dgm:t>
    </dgm:pt>
    <dgm:pt modelId="{82F3EB69-212D-421C-BEFE-F73E4BE5EF16}" type="parTrans" cxnId="{B9A71E24-B725-4349-973C-20B8A6199441}">
      <dgm:prSet/>
      <dgm:spPr/>
      <dgm:t>
        <a:bodyPr/>
        <a:lstStyle/>
        <a:p>
          <a:endParaRPr lang="en-US"/>
        </a:p>
      </dgm:t>
    </dgm:pt>
    <dgm:pt modelId="{921960D3-684B-4C70-BC65-63D3C36E1354}" type="sibTrans" cxnId="{B9A71E24-B725-4349-973C-20B8A6199441}">
      <dgm:prSet/>
      <dgm:spPr/>
      <dgm:t>
        <a:bodyPr/>
        <a:lstStyle/>
        <a:p>
          <a:endParaRPr lang="en-US"/>
        </a:p>
      </dgm:t>
    </dgm:pt>
    <dgm:pt modelId="{74E0E53F-66D9-40F9-82FB-65D00847CB6A}">
      <dgm:prSet/>
      <dgm:spPr/>
      <dgm:t>
        <a:bodyPr/>
        <a:lstStyle/>
        <a:p>
          <a:r>
            <a:rPr lang="fr-FR" b="0" i="0"/>
            <a:t>User</a:t>
          </a:r>
          <a:endParaRPr lang="en-US"/>
        </a:p>
      </dgm:t>
    </dgm:pt>
    <dgm:pt modelId="{1F6E8220-0D20-495D-9864-57E2B5A6DC78}" type="parTrans" cxnId="{BD6B9ABD-5CB8-4CE4-9237-51211D708F77}">
      <dgm:prSet/>
      <dgm:spPr/>
      <dgm:t>
        <a:bodyPr/>
        <a:lstStyle/>
        <a:p>
          <a:endParaRPr lang="en-US"/>
        </a:p>
      </dgm:t>
    </dgm:pt>
    <dgm:pt modelId="{2D051E8B-4246-48CD-89BE-3E9D0E6B65E9}" type="sibTrans" cxnId="{BD6B9ABD-5CB8-4CE4-9237-51211D708F77}">
      <dgm:prSet/>
      <dgm:spPr/>
      <dgm:t>
        <a:bodyPr/>
        <a:lstStyle/>
        <a:p>
          <a:endParaRPr lang="en-US"/>
        </a:p>
      </dgm:t>
    </dgm:pt>
    <dgm:pt modelId="{D5CC8439-5188-4808-B4AF-93BA7AC7D2C0}">
      <dgm:prSet/>
      <dgm:spPr/>
      <dgm:t>
        <a:bodyPr/>
        <a:lstStyle/>
        <a:p>
          <a:r>
            <a:rPr lang="fr-FR" b="0" i="0"/>
            <a:t>supprimer ses réponses</a:t>
          </a:r>
          <a:endParaRPr lang="en-US"/>
        </a:p>
      </dgm:t>
    </dgm:pt>
    <dgm:pt modelId="{918E4F53-D2A1-44FC-9EA1-417FF8E819A4}" type="parTrans" cxnId="{EE435BF2-D7BF-48EF-BD39-F3E2536C44B9}">
      <dgm:prSet/>
      <dgm:spPr/>
      <dgm:t>
        <a:bodyPr/>
        <a:lstStyle/>
        <a:p>
          <a:endParaRPr lang="en-US"/>
        </a:p>
      </dgm:t>
    </dgm:pt>
    <dgm:pt modelId="{99601C81-82C3-43ED-9A4E-32C61A1B87AC}" type="sibTrans" cxnId="{EE435BF2-D7BF-48EF-BD39-F3E2536C44B9}">
      <dgm:prSet/>
      <dgm:spPr/>
      <dgm:t>
        <a:bodyPr/>
        <a:lstStyle/>
        <a:p>
          <a:endParaRPr lang="en-US"/>
        </a:p>
      </dgm:t>
    </dgm:pt>
    <dgm:pt modelId="{DCCB1A81-E9DA-44A3-863E-F72C0B1315B3}">
      <dgm:prSet/>
      <dgm:spPr/>
      <dgm:t>
        <a:bodyPr/>
        <a:lstStyle/>
        <a:p>
          <a:r>
            <a:rPr lang="fr-FR" b="0" i="0"/>
            <a:t>avatar</a:t>
          </a:r>
          <a:endParaRPr lang="en-US"/>
        </a:p>
      </dgm:t>
    </dgm:pt>
    <dgm:pt modelId="{C3C3DAB8-7696-41E9-A4C7-AFFA7F86AF52}" type="parTrans" cxnId="{1978EAAA-6B8B-443E-9606-F3D0DE1C0A19}">
      <dgm:prSet/>
      <dgm:spPr/>
      <dgm:t>
        <a:bodyPr/>
        <a:lstStyle/>
        <a:p>
          <a:endParaRPr lang="en-US"/>
        </a:p>
      </dgm:t>
    </dgm:pt>
    <dgm:pt modelId="{8CC7E18A-078A-4F44-9A5A-B1D566278D6F}" type="sibTrans" cxnId="{1978EAAA-6B8B-443E-9606-F3D0DE1C0A19}">
      <dgm:prSet/>
      <dgm:spPr/>
      <dgm:t>
        <a:bodyPr/>
        <a:lstStyle/>
        <a:p>
          <a:endParaRPr lang="en-US"/>
        </a:p>
      </dgm:t>
    </dgm:pt>
    <dgm:pt modelId="{B8AB135B-7317-4D25-BFFA-E9953C18FE2C}">
      <dgm:prSet/>
      <dgm:spPr/>
      <dgm:t>
        <a:bodyPr/>
        <a:lstStyle/>
        <a:p>
          <a:r>
            <a:rPr lang="fr-FR" b="0" i="0"/>
            <a:t>Admin</a:t>
          </a:r>
          <a:endParaRPr lang="en-US"/>
        </a:p>
      </dgm:t>
    </dgm:pt>
    <dgm:pt modelId="{851175B3-55CA-4A8A-ABDA-FC4FCFB58E2A}" type="parTrans" cxnId="{B8808A7E-4EC0-4236-8322-EB9E43ED98CD}">
      <dgm:prSet/>
      <dgm:spPr/>
      <dgm:t>
        <a:bodyPr/>
        <a:lstStyle/>
        <a:p>
          <a:endParaRPr lang="en-US"/>
        </a:p>
      </dgm:t>
    </dgm:pt>
    <dgm:pt modelId="{EF56A05B-952D-4407-AFF7-225442942D8C}" type="sibTrans" cxnId="{B8808A7E-4EC0-4236-8322-EB9E43ED98CD}">
      <dgm:prSet/>
      <dgm:spPr/>
      <dgm:t>
        <a:bodyPr/>
        <a:lstStyle/>
        <a:p>
          <a:endParaRPr lang="en-US"/>
        </a:p>
      </dgm:t>
    </dgm:pt>
    <dgm:pt modelId="{AB13E4CB-31A0-47CD-B75D-4D496795F21B}">
      <dgm:prSet/>
      <dgm:spPr/>
      <dgm:t>
        <a:bodyPr/>
        <a:lstStyle/>
        <a:p>
          <a:r>
            <a:rPr lang="fr-FR" b="0" i="0"/>
            <a:t>Débannir</a:t>
          </a:r>
          <a:endParaRPr lang="en-US"/>
        </a:p>
      </dgm:t>
    </dgm:pt>
    <dgm:pt modelId="{B1B9A8A3-C7F3-4B01-BE5F-F4C437C4BB64}" type="parTrans" cxnId="{E6D3A0C3-144C-49C7-9DDE-EF2987BF2BF8}">
      <dgm:prSet/>
      <dgm:spPr/>
      <dgm:t>
        <a:bodyPr/>
        <a:lstStyle/>
        <a:p>
          <a:endParaRPr lang="en-US"/>
        </a:p>
      </dgm:t>
    </dgm:pt>
    <dgm:pt modelId="{A3FF48FA-1729-4A22-B6F8-FAA153D1A097}" type="sibTrans" cxnId="{E6D3A0C3-144C-49C7-9DDE-EF2987BF2BF8}">
      <dgm:prSet/>
      <dgm:spPr/>
      <dgm:t>
        <a:bodyPr/>
        <a:lstStyle/>
        <a:p>
          <a:endParaRPr lang="en-US"/>
        </a:p>
      </dgm:t>
    </dgm:pt>
    <dgm:pt modelId="{6EBE6D45-4537-4AA7-A43A-D53E285D99A0}">
      <dgm:prSet/>
      <dgm:spPr/>
      <dgm:t>
        <a:bodyPr/>
        <a:lstStyle/>
        <a:p>
          <a:r>
            <a:rPr lang="fr-CH" b="0" i="0"/>
            <a:t>Autres idées </a:t>
          </a:r>
          <a:endParaRPr lang="en-US"/>
        </a:p>
      </dgm:t>
    </dgm:pt>
    <dgm:pt modelId="{9F5010F1-CE9E-45CC-B64D-27D4ADDBEFAA}" type="parTrans" cxnId="{D1F4FA2A-55AC-42A8-A0A8-5D09213A4DFE}">
      <dgm:prSet/>
      <dgm:spPr/>
      <dgm:t>
        <a:bodyPr/>
        <a:lstStyle/>
        <a:p>
          <a:endParaRPr lang="en-US"/>
        </a:p>
      </dgm:t>
    </dgm:pt>
    <dgm:pt modelId="{DE5E43E7-A7DD-4512-A39F-C2DFAFFE9087}" type="sibTrans" cxnId="{D1F4FA2A-55AC-42A8-A0A8-5D09213A4DFE}">
      <dgm:prSet/>
      <dgm:spPr/>
      <dgm:t>
        <a:bodyPr/>
        <a:lstStyle/>
        <a:p>
          <a:endParaRPr lang="en-US"/>
        </a:p>
      </dgm:t>
    </dgm:pt>
    <dgm:pt modelId="{4CC8F003-9DA9-44A7-932F-B393F44CFA49}">
      <dgm:prSet/>
      <dgm:spPr/>
      <dgm:t>
        <a:bodyPr/>
        <a:lstStyle/>
        <a:p>
          <a:r>
            <a:rPr lang="fr-CH" b="0" i="0"/>
            <a:t>Menu de sélection d’émotes custom</a:t>
          </a:r>
          <a:endParaRPr lang="en-US"/>
        </a:p>
      </dgm:t>
    </dgm:pt>
    <dgm:pt modelId="{94DCB14E-0CD5-4180-B693-A6CE5D7CF393}" type="parTrans" cxnId="{EABC50DA-2AAF-4D0E-BF9C-5C49C6CCF4B0}">
      <dgm:prSet/>
      <dgm:spPr/>
      <dgm:t>
        <a:bodyPr/>
        <a:lstStyle/>
        <a:p>
          <a:endParaRPr lang="en-US"/>
        </a:p>
      </dgm:t>
    </dgm:pt>
    <dgm:pt modelId="{9D56B796-A749-4219-8F57-F02AB442513A}" type="sibTrans" cxnId="{EABC50DA-2AAF-4D0E-BF9C-5C49C6CCF4B0}">
      <dgm:prSet/>
      <dgm:spPr/>
      <dgm:t>
        <a:bodyPr/>
        <a:lstStyle/>
        <a:p>
          <a:endParaRPr lang="en-US"/>
        </a:p>
      </dgm:t>
    </dgm:pt>
    <dgm:pt modelId="{BB970029-F83F-4013-BEAF-49D1EB8E490E}">
      <dgm:prSet/>
      <dgm:spPr/>
      <dgm:t>
        <a:bodyPr/>
        <a:lstStyle/>
        <a:p>
          <a:r>
            <a:rPr lang="fr-CH" b="0" i="0"/>
            <a:t>Notifications </a:t>
          </a:r>
          <a:endParaRPr lang="en-US"/>
        </a:p>
      </dgm:t>
    </dgm:pt>
    <dgm:pt modelId="{84C2F562-62D5-44B9-9319-E8A7FC0C09CF}" type="parTrans" cxnId="{174C5FE1-922B-4B8C-8873-91D2A9311583}">
      <dgm:prSet/>
      <dgm:spPr/>
      <dgm:t>
        <a:bodyPr/>
        <a:lstStyle/>
        <a:p>
          <a:endParaRPr lang="en-US"/>
        </a:p>
      </dgm:t>
    </dgm:pt>
    <dgm:pt modelId="{29D4748E-8D2E-4E90-882F-BAD4A5C172C8}" type="sibTrans" cxnId="{174C5FE1-922B-4B8C-8873-91D2A9311583}">
      <dgm:prSet/>
      <dgm:spPr/>
      <dgm:t>
        <a:bodyPr/>
        <a:lstStyle/>
        <a:p>
          <a:endParaRPr lang="en-US"/>
        </a:p>
      </dgm:t>
    </dgm:pt>
    <dgm:pt modelId="{C724A10B-6C06-440B-8270-00E1AD190662}">
      <dgm:prSet/>
      <dgm:spPr/>
      <dgm:t>
        <a:bodyPr/>
        <a:lstStyle/>
        <a:p>
          <a:r>
            <a:rPr lang="fr-CH" b="0" i="0"/>
            <a:t>Statistiques du profil et récompenses</a:t>
          </a:r>
          <a:endParaRPr lang="en-US"/>
        </a:p>
      </dgm:t>
    </dgm:pt>
    <dgm:pt modelId="{32E1A18A-A275-4EC6-82BC-EA574FD1F7EF}" type="parTrans" cxnId="{9D052821-0C35-47E3-898B-231704D4EE5C}">
      <dgm:prSet/>
      <dgm:spPr/>
      <dgm:t>
        <a:bodyPr/>
        <a:lstStyle/>
        <a:p>
          <a:endParaRPr lang="en-US"/>
        </a:p>
      </dgm:t>
    </dgm:pt>
    <dgm:pt modelId="{5ED6419F-E5E8-4584-AC1D-C01ABD9D1621}" type="sibTrans" cxnId="{9D052821-0C35-47E3-898B-231704D4EE5C}">
      <dgm:prSet/>
      <dgm:spPr/>
      <dgm:t>
        <a:bodyPr/>
        <a:lstStyle/>
        <a:p>
          <a:endParaRPr lang="en-US"/>
        </a:p>
      </dgm:t>
    </dgm:pt>
    <dgm:pt modelId="{5CB06BE5-23F2-4498-849C-959C6038D83F}">
      <dgm:prSet/>
      <dgm:spPr/>
      <dgm:t>
        <a:bodyPr/>
        <a:lstStyle/>
        <a:p>
          <a:r>
            <a:rPr lang="fr-CH" b="0" i="0"/>
            <a:t>Éditer les messages</a:t>
          </a:r>
          <a:endParaRPr lang="en-US"/>
        </a:p>
      </dgm:t>
    </dgm:pt>
    <dgm:pt modelId="{AB33B203-AD3F-4BBD-87F9-787C31A3E8B0}" type="parTrans" cxnId="{B434893F-9876-430D-9400-B84432DA57F3}">
      <dgm:prSet/>
      <dgm:spPr/>
      <dgm:t>
        <a:bodyPr/>
        <a:lstStyle/>
        <a:p>
          <a:endParaRPr lang="en-US"/>
        </a:p>
      </dgm:t>
    </dgm:pt>
    <dgm:pt modelId="{58C93E3B-1816-4A98-9157-CB3E0C65196C}" type="sibTrans" cxnId="{B434893F-9876-430D-9400-B84432DA57F3}">
      <dgm:prSet/>
      <dgm:spPr/>
      <dgm:t>
        <a:bodyPr/>
        <a:lstStyle/>
        <a:p>
          <a:endParaRPr lang="en-US"/>
        </a:p>
      </dgm:t>
    </dgm:pt>
    <dgm:pt modelId="{CE7A1942-F7CF-4F03-9927-1A243CC8CE5A}">
      <dgm:prSet/>
      <dgm:spPr/>
      <dgm:t>
        <a:bodyPr/>
        <a:lstStyle/>
        <a:p>
          <a:r>
            <a:rPr lang="fr-CH" b="0" i="0"/>
            <a:t>Pagination</a:t>
          </a:r>
          <a:endParaRPr lang="en-US"/>
        </a:p>
      </dgm:t>
    </dgm:pt>
    <dgm:pt modelId="{06F65BF7-B2DC-47EC-8FD2-1C5E8B518B09}" type="parTrans" cxnId="{9F3599C4-E7DD-47AA-B35C-0E1E4B5BFEAB}">
      <dgm:prSet/>
      <dgm:spPr/>
      <dgm:t>
        <a:bodyPr/>
        <a:lstStyle/>
        <a:p>
          <a:endParaRPr lang="en-US"/>
        </a:p>
      </dgm:t>
    </dgm:pt>
    <dgm:pt modelId="{E90478F3-410B-4BD3-85C2-38612229608F}" type="sibTrans" cxnId="{9F3599C4-E7DD-47AA-B35C-0E1E4B5BFEAB}">
      <dgm:prSet/>
      <dgm:spPr/>
      <dgm:t>
        <a:bodyPr/>
        <a:lstStyle/>
        <a:p>
          <a:endParaRPr lang="en-US"/>
        </a:p>
      </dgm:t>
    </dgm:pt>
    <dgm:pt modelId="{C1C0DCC5-7AF7-4959-9A30-703EA4CF8049}">
      <dgm:prSet/>
      <dgm:spPr/>
      <dgm:t>
        <a:bodyPr/>
        <a:lstStyle/>
        <a:p>
          <a:r>
            <a:rPr lang="fr-CH" b="0" i="0"/>
            <a:t>Upload d’images dans les topics</a:t>
          </a:r>
          <a:endParaRPr lang="en-US"/>
        </a:p>
      </dgm:t>
    </dgm:pt>
    <dgm:pt modelId="{70BDB1B1-A377-4E37-8F2F-AC26B38DF05B}" type="parTrans" cxnId="{E94927E4-C242-4C95-BD2A-00FCF63F71CD}">
      <dgm:prSet/>
      <dgm:spPr/>
      <dgm:t>
        <a:bodyPr/>
        <a:lstStyle/>
        <a:p>
          <a:endParaRPr lang="en-US"/>
        </a:p>
      </dgm:t>
    </dgm:pt>
    <dgm:pt modelId="{37D6F633-EF35-48E7-8D40-04EB468E9FFA}" type="sibTrans" cxnId="{E94927E4-C242-4C95-BD2A-00FCF63F71CD}">
      <dgm:prSet/>
      <dgm:spPr/>
      <dgm:t>
        <a:bodyPr/>
        <a:lstStyle/>
        <a:p>
          <a:endParaRPr lang="en-US"/>
        </a:p>
      </dgm:t>
    </dgm:pt>
    <dgm:pt modelId="{52FB4729-2828-46B6-85C2-60E3723A0FA6}">
      <dgm:prSet/>
      <dgm:spPr/>
      <dgm:t>
        <a:bodyPr/>
        <a:lstStyle/>
        <a:p>
          <a:r>
            <a:rPr lang="fr-CH" b="0" i="0"/>
            <a:t>Embeds des liens</a:t>
          </a:r>
          <a:endParaRPr lang="en-US"/>
        </a:p>
      </dgm:t>
    </dgm:pt>
    <dgm:pt modelId="{9BEABCA4-7CC7-42E9-84FF-09465ADF2580}" type="parTrans" cxnId="{E5DD194B-0A12-476E-9933-485C87D2530A}">
      <dgm:prSet/>
      <dgm:spPr/>
      <dgm:t>
        <a:bodyPr/>
        <a:lstStyle/>
        <a:p>
          <a:endParaRPr lang="en-US"/>
        </a:p>
      </dgm:t>
    </dgm:pt>
    <dgm:pt modelId="{51FD1A8B-BF74-4B78-ADB7-3427CB48DE5D}" type="sibTrans" cxnId="{E5DD194B-0A12-476E-9933-485C87D2530A}">
      <dgm:prSet/>
      <dgm:spPr/>
      <dgm:t>
        <a:bodyPr/>
        <a:lstStyle/>
        <a:p>
          <a:endParaRPr lang="en-US"/>
        </a:p>
      </dgm:t>
    </dgm:pt>
    <dgm:pt modelId="{BFDE15C7-2023-4253-AF61-66CB4DC3ED51}">
      <dgm:prSet/>
      <dgm:spPr/>
      <dgm:t>
        <a:bodyPr/>
        <a:lstStyle/>
        <a:p>
          <a:r>
            <a:rPr lang="fr-CH" b="0" i="0"/>
            <a:t>Citation des messages / réponses </a:t>
          </a:r>
          <a:endParaRPr lang="en-US"/>
        </a:p>
      </dgm:t>
    </dgm:pt>
    <dgm:pt modelId="{0B76008B-5051-4302-B7A6-C7ADC6FE0B21}" type="parTrans" cxnId="{F0C797B6-7408-4113-923B-4AE0EF8D72E2}">
      <dgm:prSet/>
      <dgm:spPr/>
      <dgm:t>
        <a:bodyPr/>
        <a:lstStyle/>
        <a:p>
          <a:endParaRPr lang="en-US"/>
        </a:p>
      </dgm:t>
    </dgm:pt>
    <dgm:pt modelId="{74FEECBD-41E7-4886-8AED-0D40255D6280}" type="sibTrans" cxnId="{F0C797B6-7408-4113-923B-4AE0EF8D72E2}">
      <dgm:prSet/>
      <dgm:spPr/>
      <dgm:t>
        <a:bodyPr/>
        <a:lstStyle/>
        <a:p>
          <a:endParaRPr lang="en-US"/>
        </a:p>
      </dgm:t>
    </dgm:pt>
    <dgm:pt modelId="{8CFD0FF5-311C-481B-8BDE-49678A681259}">
      <dgm:prSet/>
      <dgm:spPr/>
      <dgm:t>
        <a:bodyPr/>
        <a:lstStyle/>
        <a:p>
          <a:r>
            <a:rPr lang="fr-CH" b="0" i="0"/>
            <a:t>Liste des membres connectés sur la page d’accueil</a:t>
          </a:r>
          <a:endParaRPr lang="en-US"/>
        </a:p>
      </dgm:t>
    </dgm:pt>
    <dgm:pt modelId="{14FE7FF7-DC58-4077-A6FF-3169F3C1E51C}" type="parTrans" cxnId="{070A6187-CB50-4B0F-A404-D126B30B3ED4}">
      <dgm:prSet/>
      <dgm:spPr/>
      <dgm:t>
        <a:bodyPr/>
        <a:lstStyle/>
        <a:p>
          <a:endParaRPr lang="en-US"/>
        </a:p>
      </dgm:t>
    </dgm:pt>
    <dgm:pt modelId="{4D82B854-CB32-491B-917F-0C88EC928738}" type="sibTrans" cxnId="{070A6187-CB50-4B0F-A404-D126B30B3ED4}">
      <dgm:prSet/>
      <dgm:spPr/>
      <dgm:t>
        <a:bodyPr/>
        <a:lstStyle/>
        <a:p>
          <a:endParaRPr lang="en-US"/>
        </a:p>
      </dgm:t>
    </dgm:pt>
    <dgm:pt modelId="{F7FE524C-CB75-4A1F-827F-BAEFF7B2879A}">
      <dgm:prSet/>
      <dgm:spPr/>
      <dgm:t>
        <a:bodyPr/>
        <a:lstStyle/>
        <a:p>
          <a:r>
            <a:rPr lang="fr-CH" b="0" i="0"/>
            <a:t>…</a:t>
          </a:r>
          <a:endParaRPr lang="en-US"/>
        </a:p>
      </dgm:t>
    </dgm:pt>
    <dgm:pt modelId="{A2BD7C66-7274-4776-AADC-0542EA65CD06}" type="parTrans" cxnId="{73E3D03F-07C5-473A-B625-5632796B8629}">
      <dgm:prSet/>
      <dgm:spPr/>
      <dgm:t>
        <a:bodyPr/>
        <a:lstStyle/>
        <a:p>
          <a:endParaRPr lang="en-US"/>
        </a:p>
      </dgm:t>
    </dgm:pt>
    <dgm:pt modelId="{F76E93E8-854F-43FF-8E7B-90DD9C1C1028}" type="sibTrans" cxnId="{73E3D03F-07C5-473A-B625-5632796B8629}">
      <dgm:prSet/>
      <dgm:spPr/>
      <dgm:t>
        <a:bodyPr/>
        <a:lstStyle/>
        <a:p>
          <a:endParaRPr lang="en-US"/>
        </a:p>
      </dgm:t>
    </dgm:pt>
    <dgm:pt modelId="{9620D74B-377C-4BC8-8D30-047DA1DBA78C}" type="pres">
      <dgm:prSet presAssocID="{77552852-6313-4C64-8BD6-BD597F98CA77}" presName="Name0" presStyleCnt="0">
        <dgm:presLayoutVars>
          <dgm:dir/>
          <dgm:animLvl val="lvl"/>
          <dgm:resizeHandles val="exact"/>
        </dgm:presLayoutVars>
      </dgm:prSet>
      <dgm:spPr/>
    </dgm:pt>
    <dgm:pt modelId="{5C96F9E4-62BF-4AC0-BBF9-DE0F75249B94}" type="pres">
      <dgm:prSet presAssocID="{B46E8BD2-CCF8-4FD8-B0C6-7F9091A58E86}" presName="composite" presStyleCnt="0"/>
      <dgm:spPr/>
    </dgm:pt>
    <dgm:pt modelId="{6253452D-E98D-4D1A-B939-A6BDDAF9E0E6}" type="pres">
      <dgm:prSet presAssocID="{B46E8BD2-CCF8-4FD8-B0C6-7F9091A58E86}" presName="parTx" presStyleLbl="alignNode1" presStyleIdx="0" presStyleCnt="2">
        <dgm:presLayoutVars>
          <dgm:chMax val="0"/>
          <dgm:chPref val="0"/>
          <dgm:bulletEnabled val="1"/>
        </dgm:presLayoutVars>
      </dgm:prSet>
      <dgm:spPr/>
    </dgm:pt>
    <dgm:pt modelId="{B9A3308D-8022-4EE4-B048-8BE4CEE61B8C}" type="pres">
      <dgm:prSet presAssocID="{B46E8BD2-CCF8-4FD8-B0C6-7F9091A58E86}" presName="desTx" presStyleLbl="alignAccFollowNode1" presStyleIdx="0" presStyleCnt="2">
        <dgm:presLayoutVars>
          <dgm:bulletEnabled val="1"/>
        </dgm:presLayoutVars>
      </dgm:prSet>
      <dgm:spPr/>
    </dgm:pt>
    <dgm:pt modelId="{DBD1303B-5E35-4085-96D1-8CB6A47ECF90}" type="pres">
      <dgm:prSet presAssocID="{921960D3-684B-4C70-BC65-63D3C36E1354}" presName="space" presStyleCnt="0"/>
      <dgm:spPr/>
    </dgm:pt>
    <dgm:pt modelId="{B4639967-0569-429E-90D6-984C0BE372F9}" type="pres">
      <dgm:prSet presAssocID="{6EBE6D45-4537-4AA7-A43A-D53E285D99A0}" presName="composite" presStyleCnt="0"/>
      <dgm:spPr/>
    </dgm:pt>
    <dgm:pt modelId="{2EC1C983-3F49-4CA2-86BE-0852ED0508AC}" type="pres">
      <dgm:prSet presAssocID="{6EBE6D45-4537-4AA7-A43A-D53E285D99A0}" presName="parTx" presStyleLbl="alignNode1" presStyleIdx="1" presStyleCnt="2">
        <dgm:presLayoutVars>
          <dgm:chMax val="0"/>
          <dgm:chPref val="0"/>
          <dgm:bulletEnabled val="1"/>
        </dgm:presLayoutVars>
      </dgm:prSet>
      <dgm:spPr/>
    </dgm:pt>
    <dgm:pt modelId="{CEBACF77-4DB9-4619-AE04-E0EC97083438}" type="pres">
      <dgm:prSet presAssocID="{6EBE6D45-4537-4AA7-A43A-D53E285D99A0}" presName="desTx" presStyleLbl="alignAccFollowNode1" presStyleIdx="1" presStyleCnt="2">
        <dgm:presLayoutVars>
          <dgm:bulletEnabled val="1"/>
        </dgm:presLayoutVars>
      </dgm:prSet>
      <dgm:spPr/>
    </dgm:pt>
  </dgm:ptLst>
  <dgm:cxnLst>
    <dgm:cxn modelId="{BBAB3E00-CCDB-45BD-A480-4EF81F52AD84}" type="presOf" srcId="{F7FE524C-CB75-4A1F-827F-BAEFF7B2879A}" destId="{CEBACF77-4DB9-4619-AE04-E0EC97083438}" srcOrd="0" destOrd="9" presId="urn:microsoft.com/office/officeart/2005/8/layout/hList1"/>
    <dgm:cxn modelId="{9D052821-0C35-47E3-898B-231704D4EE5C}" srcId="{6EBE6D45-4537-4AA7-A43A-D53E285D99A0}" destId="{C724A10B-6C06-440B-8270-00E1AD190662}" srcOrd="2" destOrd="0" parTransId="{32E1A18A-A275-4EC6-82BC-EA574FD1F7EF}" sibTransId="{5ED6419F-E5E8-4584-AC1D-C01ABD9D1621}"/>
    <dgm:cxn modelId="{B9A71E24-B725-4349-973C-20B8A6199441}" srcId="{77552852-6313-4C64-8BD6-BD597F98CA77}" destId="{B46E8BD2-CCF8-4FD8-B0C6-7F9091A58E86}" srcOrd="0" destOrd="0" parTransId="{82F3EB69-212D-421C-BEFE-F73E4BE5EF16}" sibTransId="{921960D3-684B-4C70-BC65-63D3C36E1354}"/>
    <dgm:cxn modelId="{D1F4FA2A-55AC-42A8-A0A8-5D09213A4DFE}" srcId="{77552852-6313-4C64-8BD6-BD597F98CA77}" destId="{6EBE6D45-4537-4AA7-A43A-D53E285D99A0}" srcOrd="1" destOrd="0" parTransId="{9F5010F1-CE9E-45CC-B64D-27D4ADDBEFAA}" sibTransId="{DE5E43E7-A7DD-4512-A39F-C2DFAFFE9087}"/>
    <dgm:cxn modelId="{1BEAC32C-0B54-4773-AF08-ACA01796A7E5}" type="presOf" srcId="{77552852-6313-4C64-8BD6-BD597F98CA77}" destId="{9620D74B-377C-4BC8-8D30-047DA1DBA78C}" srcOrd="0" destOrd="0" presId="urn:microsoft.com/office/officeart/2005/8/layout/hList1"/>
    <dgm:cxn modelId="{4F689A33-9B0F-401B-B823-A7AA0E382FD3}" type="presOf" srcId="{5CB06BE5-23F2-4498-849C-959C6038D83F}" destId="{CEBACF77-4DB9-4619-AE04-E0EC97083438}" srcOrd="0" destOrd="3" presId="urn:microsoft.com/office/officeart/2005/8/layout/hList1"/>
    <dgm:cxn modelId="{102D1E35-BE30-403E-890A-E1F3EC723207}" type="presOf" srcId="{6EBE6D45-4537-4AA7-A43A-D53E285D99A0}" destId="{2EC1C983-3F49-4CA2-86BE-0852ED0508AC}" srcOrd="0" destOrd="0" presId="urn:microsoft.com/office/officeart/2005/8/layout/hList1"/>
    <dgm:cxn modelId="{B434893F-9876-430D-9400-B84432DA57F3}" srcId="{6EBE6D45-4537-4AA7-A43A-D53E285D99A0}" destId="{5CB06BE5-23F2-4498-849C-959C6038D83F}" srcOrd="3" destOrd="0" parTransId="{AB33B203-AD3F-4BBD-87F9-787C31A3E8B0}" sibTransId="{58C93E3B-1816-4A98-9157-CB3E0C65196C}"/>
    <dgm:cxn modelId="{73E3D03F-07C5-473A-B625-5632796B8629}" srcId="{6EBE6D45-4537-4AA7-A43A-D53E285D99A0}" destId="{F7FE524C-CB75-4A1F-827F-BAEFF7B2879A}" srcOrd="9" destOrd="0" parTransId="{A2BD7C66-7274-4776-AADC-0542EA65CD06}" sibTransId="{F76E93E8-854F-43FF-8E7B-90DD9C1C1028}"/>
    <dgm:cxn modelId="{44D30840-D564-4F51-BD0E-176279E1A731}" type="presOf" srcId="{BB970029-F83F-4013-BEAF-49D1EB8E490E}" destId="{CEBACF77-4DB9-4619-AE04-E0EC97083438}" srcOrd="0" destOrd="1" presId="urn:microsoft.com/office/officeart/2005/8/layout/hList1"/>
    <dgm:cxn modelId="{FAC81A63-FA8D-453F-8336-E5507945A8CA}" type="presOf" srcId="{CE7A1942-F7CF-4F03-9927-1A243CC8CE5A}" destId="{CEBACF77-4DB9-4619-AE04-E0EC97083438}" srcOrd="0" destOrd="4" presId="urn:microsoft.com/office/officeart/2005/8/layout/hList1"/>
    <dgm:cxn modelId="{E5DD194B-0A12-476E-9933-485C87D2530A}" srcId="{6EBE6D45-4537-4AA7-A43A-D53E285D99A0}" destId="{52FB4729-2828-46B6-85C2-60E3723A0FA6}" srcOrd="6" destOrd="0" parTransId="{9BEABCA4-7CC7-42E9-84FF-09465ADF2580}" sibTransId="{51FD1A8B-BF74-4B78-ADB7-3427CB48DE5D}"/>
    <dgm:cxn modelId="{53C8F94F-4B9E-4E6B-A51B-35BA12B9DC34}" type="presOf" srcId="{C724A10B-6C06-440B-8270-00E1AD190662}" destId="{CEBACF77-4DB9-4619-AE04-E0EC97083438}" srcOrd="0" destOrd="2" presId="urn:microsoft.com/office/officeart/2005/8/layout/hList1"/>
    <dgm:cxn modelId="{02620C72-143E-429D-8A24-CBD5FF7F4C1E}" type="presOf" srcId="{52FB4729-2828-46B6-85C2-60E3723A0FA6}" destId="{CEBACF77-4DB9-4619-AE04-E0EC97083438}" srcOrd="0" destOrd="6" presId="urn:microsoft.com/office/officeart/2005/8/layout/hList1"/>
    <dgm:cxn modelId="{0FB44652-7C89-49B1-8AFC-1A7A3FC6BBA5}" type="presOf" srcId="{C1C0DCC5-7AF7-4959-9A30-703EA4CF8049}" destId="{CEBACF77-4DB9-4619-AE04-E0EC97083438}" srcOrd="0" destOrd="5" presId="urn:microsoft.com/office/officeart/2005/8/layout/hList1"/>
    <dgm:cxn modelId="{B8808A7E-4EC0-4236-8322-EB9E43ED98CD}" srcId="{B46E8BD2-CCF8-4FD8-B0C6-7F9091A58E86}" destId="{B8AB135B-7317-4D25-BFFA-E9953C18FE2C}" srcOrd="1" destOrd="0" parTransId="{851175B3-55CA-4A8A-ABDA-FC4FCFB58E2A}" sibTransId="{EF56A05B-952D-4407-AFF7-225442942D8C}"/>
    <dgm:cxn modelId="{923F2E84-1B4F-4AC2-919A-6DB499E05BE5}" type="presOf" srcId="{B8AB135B-7317-4D25-BFFA-E9953C18FE2C}" destId="{B9A3308D-8022-4EE4-B048-8BE4CEE61B8C}" srcOrd="0" destOrd="3" presId="urn:microsoft.com/office/officeart/2005/8/layout/hList1"/>
    <dgm:cxn modelId="{E72A7D84-85C9-46A6-9E3C-AB02760A1E42}" type="presOf" srcId="{BFDE15C7-2023-4253-AF61-66CB4DC3ED51}" destId="{CEBACF77-4DB9-4619-AE04-E0EC97083438}" srcOrd="0" destOrd="7" presId="urn:microsoft.com/office/officeart/2005/8/layout/hList1"/>
    <dgm:cxn modelId="{070A6187-CB50-4B0F-A404-D126B30B3ED4}" srcId="{6EBE6D45-4537-4AA7-A43A-D53E285D99A0}" destId="{8CFD0FF5-311C-481B-8BDE-49678A681259}" srcOrd="8" destOrd="0" parTransId="{14FE7FF7-DC58-4077-A6FF-3169F3C1E51C}" sibTransId="{4D82B854-CB32-491B-917F-0C88EC928738}"/>
    <dgm:cxn modelId="{DFE89B9E-E75E-4734-A0BE-F93CD7C73244}" type="presOf" srcId="{AB13E4CB-31A0-47CD-B75D-4D496795F21B}" destId="{B9A3308D-8022-4EE4-B048-8BE4CEE61B8C}" srcOrd="0" destOrd="4" presId="urn:microsoft.com/office/officeart/2005/8/layout/hList1"/>
    <dgm:cxn modelId="{1978EAAA-6B8B-443E-9606-F3D0DE1C0A19}" srcId="{74E0E53F-66D9-40F9-82FB-65D00847CB6A}" destId="{DCCB1A81-E9DA-44A3-863E-F72C0B1315B3}" srcOrd="1" destOrd="0" parTransId="{C3C3DAB8-7696-41E9-A4C7-AFFA7F86AF52}" sibTransId="{8CC7E18A-078A-4F44-9A5A-B1D566278D6F}"/>
    <dgm:cxn modelId="{57BC99B1-6EDB-4E5E-9EA2-E94319B1703E}" type="presOf" srcId="{B46E8BD2-CCF8-4FD8-B0C6-7F9091A58E86}" destId="{6253452D-E98D-4D1A-B939-A6BDDAF9E0E6}" srcOrd="0" destOrd="0" presId="urn:microsoft.com/office/officeart/2005/8/layout/hList1"/>
    <dgm:cxn modelId="{F0C797B6-7408-4113-923B-4AE0EF8D72E2}" srcId="{6EBE6D45-4537-4AA7-A43A-D53E285D99A0}" destId="{BFDE15C7-2023-4253-AF61-66CB4DC3ED51}" srcOrd="7" destOrd="0" parTransId="{0B76008B-5051-4302-B7A6-C7ADC6FE0B21}" sibTransId="{74FEECBD-41E7-4886-8AED-0D40255D6280}"/>
    <dgm:cxn modelId="{51CAB1B6-CAC5-4E4B-A965-AC47AD10A247}" type="presOf" srcId="{D5CC8439-5188-4808-B4AF-93BA7AC7D2C0}" destId="{B9A3308D-8022-4EE4-B048-8BE4CEE61B8C}" srcOrd="0" destOrd="1" presId="urn:microsoft.com/office/officeart/2005/8/layout/hList1"/>
    <dgm:cxn modelId="{BD6B9ABD-5CB8-4CE4-9237-51211D708F77}" srcId="{B46E8BD2-CCF8-4FD8-B0C6-7F9091A58E86}" destId="{74E0E53F-66D9-40F9-82FB-65D00847CB6A}" srcOrd="0" destOrd="0" parTransId="{1F6E8220-0D20-495D-9864-57E2B5A6DC78}" sibTransId="{2D051E8B-4246-48CD-89BE-3E9D0E6B65E9}"/>
    <dgm:cxn modelId="{E59521C3-7D66-464A-A3FB-2BB7DB1CB909}" type="presOf" srcId="{DCCB1A81-E9DA-44A3-863E-F72C0B1315B3}" destId="{B9A3308D-8022-4EE4-B048-8BE4CEE61B8C}" srcOrd="0" destOrd="2" presId="urn:microsoft.com/office/officeart/2005/8/layout/hList1"/>
    <dgm:cxn modelId="{E6D3A0C3-144C-49C7-9DDE-EF2987BF2BF8}" srcId="{B8AB135B-7317-4D25-BFFA-E9953C18FE2C}" destId="{AB13E4CB-31A0-47CD-B75D-4D496795F21B}" srcOrd="0" destOrd="0" parTransId="{B1B9A8A3-C7F3-4B01-BE5F-F4C437C4BB64}" sibTransId="{A3FF48FA-1729-4A22-B6F8-FAA153D1A097}"/>
    <dgm:cxn modelId="{9F3599C4-E7DD-47AA-B35C-0E1E4B5BFEAB}" srcId="{6EBE6D45-4537-4AA7-A43A-D53E285D99A0}" destId="{CE7A1942-F7CF-4F03-9927-1A243CC8CE5A}" srcOrd="4" destOrd="0" parTransId="{06F65BF7-B2DC-47EC-8FD2-1C5E8B518B09}" sibTransId="{E90478F3-410B-4BD3-85C2-38612229608F}"/>
    <dgm:cxn modelId="{EABC50DA-2AAF-4D0E-BF9C-5C49C6CCF4B0}" srcId="{6EBE6D45-4537-4AA7-A43A-D53E285D99A0}" destId="{4CC8F003-9DA9-44A7-932F-B393F44CFA49}" srcOrd="0" destOrd="0" parTransId="{94DCB14E-0CD5-4180-B693-A6CE5D7CF393}" sibTransId="{9D56B796-A749-4219-8F57-F02AB442513A}"/>
    <dgm:cxn modelId="{174C5FE1-922B-4B8C-8873-91D2A9311583}" srcId="{6EBE6D45-4537-4AA7-A43A-D53E285D99A0}" destId="{BB970029-F83F-4013-BEAF-49D1EB8E490E}" srcOrd="1" destOrd="0" parTransId="{84C2F562-62D5-44B9-9319-E8A7FC0C09CF}" sibTransId="{29D4748E-8D2E-4E90-882F-BAD4A5C172C8}"/>
    <dgm:cxn modelId="{E94927E4-C242-4C95-BD2A-00FCF63F71CD}" srcId="{6EBE6D45-4537-4AA7-A43A-D53E285D99A0}" destId="{C1C0DCC5-7AF7-4959-9A30-703EA4CF8049}" srcOrd="5" destOrd="0" parTransId="{70BDB1B1-A377-4E37-8F2F-AC26B38DF05B}" sibTransId="{37D6F633-EF35-48E7-8D40-04EB468E9FFA}"/>
    <dgm:cxn modelId="{DE4664E5-38B8-47E3-B2A8-ACD93BC240B3}" type="presOf" srcId="{8CFD0FF5-311C-481B-8BDE-49678A681259}" destId="{CEBACF77-4DB9-4619-AE04-E0EC97083438}" srcOrd="0" destOrd="8" presId="urn:microsoft.com/office/officeart/2005/8/layout/hList1"/>
    <dgm:cxn modelId="{3F73C6EE-4E64-4B49-A849-3578827208A9}" type="presOf" srcId="{74E0E53F-66D9-40F9-82FB-65D00847CB6A}" destId="{B9A3308D-8022-4EE4-B048-8BE4CEE61B8C}" srcOrd="0" destOrd="0" presId="urn:microsoft.com/office/officeart/2005/8/layout/hList1"/>
    <dgm:cxn modelId="{EE435BF2-D7BF-48EF-BD39-F3E2536C44B9}" srcId="{74E0E53F-66D9-40F9-82FB-65D00847CB6A}" destId="{D5CC8439-5188-4808-B4AF-93BA7AC7D2C0}" srcOrd="0" destOrd="0" parTransId="{918E4F53-D2A1-44FC-9EA1-417FF8E819A4}" sibTransId="{99601C81-82C3-43ED-9A4E-32C61A1B87AC}"/>
    <dgm:cxn modelId="{3F12BBFD-633C-45B0-8B8F-27B61D569D7D}" type="presOf" srcId="{4CC8F003-9DA9-44A7-932F-B393F44CFA49}" destId="{CEBACF77-4DB9-4619-AE04-E0EC97083438}" srcOrd="0" destOrd="0" presId="urn:microsoft.com/office/officeart/2005/8/layout/hList1"/>
    <dgm:cxn modelId="{FEFF352C-3618-45C4-AD94-B6ED327E0334}" type="presParOf" srcId="{9620D74B-377C-4BC8-8D30-047DA1DBA78C}" destId="{5C96F9E4-62BF-4AC0-BBF9-DE0F75249B94}" srcOrd="0" destOrd="0" presId="urn:microsoft.com/office/officeart/2005/8/layout/hList1"/>
    <dgm:cxn modelId="{32D6392C-31E3-413B-B3F4-C37AAC327411}" type="presParOf" srcId="{5C96F9E4-62BF-4AC0-BBF9-DE0F75249B94}" destId="{6253452D-E98D-4D1A-B939-A6BDDAF9E0E6}" srcOrd="0" destOrd="0" presId="urn:microsoft.com/office/officeart/2005/8/layout/hList1"/>
    <dgm:cxn modelId="{A334CF40-5C4B-4223-828A-7D9E89F08370}" type="presParOf" srcId="{5C96F9E4-62BF-4AC0-BBF9-DE0F75249B94}" destId="{B9A3308D-8022-4EE4-B048-8BE4CEE61B8C}" srcOrd="1" destOrd="0" presId="urn:microsoft.com/office/officeart/2005/8/layout/hList1"/>
    <dgm:cxn modelId="{112BB263-6AC1-4CB3-AFB5-B31C559E18A8}" type="presParOf" srcId="{9620D74B-377C-4BC8-8D30-047DA1DBA78C}" destId="{DBD1303B-5E35-4085-96D1-8CB6A47ECF90}" srcOrd="1" destOrd="0" presId="urn:microsoft.com/office/officeart/2005/8/layout/hList1"/>
    <dgm:cxn modelId="{14692CC1-8618-408C-9EDE-67E4474000CE}" type="presParOf" srcId="{9620D74B-377C-4BC8-8D30-047DA1DBA78C}" destId="{B4639967-0569-429E-90D6-984C0BE372F9}" srcOrd="2" destOrd="0" presId="urn:microsoft.com/office/officeart/2005/8/layout/hList1"/>
    <dgm:cxn modelId="{BEEC46F1-E8C5-41E9-B842-2C6B012A5A91}" type="presParOf" srcId="{B4639967-0569-429E-90D6-984C0BE372F9}" destId="{2EC1C983-3F49-4CA2-86BE-0852ED0508AC}" srcOrd="0" destOrd="0" presId="urn:microsoft.com/office/officeart/2005/8/layout/hList1"/>
    <dgm:cxn modelId="{FC150FDB-5082-4AA9-9DEE-5A873FDDFC14}" type="presParOf" srcId="{B4639967-0569-429E-90D6-984C0BE372F9}" destId="{CEBACF77-4DB9-4619-AE04-E0EC9708343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20286-FE67-4186-9D37-53677D923F44}">
      <dsp:nvSpPr>
        <dsp:cNvPr id="0" name=""/>
        <dsp:cNvSpPr/>
      </dsp:nvSpPr>
      <dsp:spPr>
        <a:xfrm>
          <a:off x="0" y="553195"/>
          <a:ext cx="10895369" cy="10212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8D2050-4FCC-4EC6-B860-B2487EE0201F}">
      <dsp:nvSpPr>
        <dsp:cNvPr id="0" name=""/>
        <dsp:cNvSpPr/>
      </dsp:nvSpPr>
      <dsp:spPr>
        <a:xfrm>
          <a:off x="308938" y="782983"/>
          <a:ext cx="561705" cy="5617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7E43526-4F25-40AD-85C3-9711876FBBA4}">
      <dsp:nvSpPr>
        <dsp:cNvPr id="0" name=""/>
        <dsp:cNvSpPr/>
      </dsp:nvSpPr>
      <dsp:spPr>
        <a:xfrm>
          <a:off x="1179581" y="553195"/>
          <a:ext cx="4902916" cy="1021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86" tIns="108086" rIns="108086" bIns="108086" numCol="1" spcCol="1270" anchor="ctr" anchorCtr="0">
          <a:noAutofit/>
        </a:bodyPr>
        <a:lstStyle/>
        <a:p>
          <a:pPr marL="0" lvl="0" indent="0" algn="l" defTabSz="1111250">
            <a:lnSpc>
              <a:spcPct val="90000"/>
            </a:lnSpc>
            <a:spcBef>
              <a:spcPct val="0"/>
            </a:spcBef>
            <a:spcAft>
              <a:spcPct val="35000"/>
            </a:spcAft>
            <a:buNone/>
          </a:pPr>
          <a:r>
            <a:rPr lang="fr-FR" sz="2500" b="0" i="0" kern="1200"/>
            <a:t>User</a:t>
          </a:r>
          <a:endParaRPr lang="en-US" sz="2500" kern="1200"/>
        </a:p>
      </dsp:txBody>
      <dsp:txXfrm>
        <a:off x="1179581" y="553195"/>
        <a:ext cx="4902916" cy="1021283"/>
      </dsp:txXfrm>
    </dsp:sp>
    <dsp:sp modelId="{8C21E7FC-1479-4AAD-A60F-459B81AB7378}">
      <dsp:nvSpPr>
        <dsp:cNvPr id="0" name=""/>
        <dsp:cNvSpPr/>
      </dsp:nvSpPr>
      <dsp:spPr>
        <a:xfrm>
          <a:off x="6082498" y="553195"/>
          <a:ext cx="4812871" cy="1021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86" tIns="108086" rIns="108086" bIns="108086" numCol="1" spcCol="1270" anchor="ctr" anchorCtr="0">
          <a:noAutofit/>
        </a:bodyPr>
        <a:lstStyle/>
        <a:p>
          <a:pPr marL="0" lvl="0" indent="0" algn="l" defTabSz="666750">
            <a:lnSpc>
              <a:spcPct val="90000"/>
            </a:lnSpc>
            <a:spcBef>
              <a:spcPct val="0"/>
            </a:spcBef>
            <a:spcAft>
              <a:spcPct val="35000"/>
            </a:spcAft>
            <a:buNone/>
          </a:pPr>
          <a:r>
            <a:rPr lang="fr-FR" sz="1500" b="0" i="0" kern="1200"/>
            <a:t>Connection au forum</a:t>
          </a:r>
          <a:endParaRPr lang="en-US" sz="1500" kern="1200"/>
        </a:p>
        <a:p>
          <a:pPr marL="0" lvl="0" indent="0" algn="l" defTabSz="666750">
            <a:lnSpc>
              <a:spcPct val="90000"/>
            </a:lnSpc>
            <a:spcBef>
              <a:spcPct val="0"/>
            </a:spcBef>
            <a:spcAft>
              <a:spcPct val="35000"/>
            </a:spcAft>
            <a:buNone/>
          </a:pPr>
          <a:r>
            <a:rPr lang="fr-FR" sz="1500" b="0" i="0" kern="1200"/>
            <a:t>Creation de topic</a:t>
          </a:r>
          <a:endParaRPr lang="en-US" sz="1500" kern="1200"/>
        </a:p>
        <a:p>
          <a:pPr marL="0" lvl="0" indent="0" algn="l" defTabSz="666750">
            <a:lnSpc>
              <a:spcPct val="90000"/>
            </a:lnSpc>
            <a:spcBef>
              <a:spcPct val="0"/>
            </a:spcBef>
            <a:spcAft>
              <a:spcPct val="35000"/>
            </a:spcAft>
            <a:buNone/>
          </a:pPr>
          <a:r>
            <a:rPr lang="fr-FR" sz="1500" b="0" i="0" kern="1200"/>
            <a:t>Réponses</a:t>
          </a:r>
          <a:endParaRPr lang="en-US" sz="1500" kern="1200"/>
        </a:p>
      </dsp:txBody>
      <dsp:txXfrm>
        <a:off x="6082498" y="553195"/>
        <a:ext cx="4812871" cy="1021283"/>
      </dsp:txXfrm>
    </dsp:sp>
    <dsp:sp modelId="{4874892A-0AB8-4CB6-B0A3-11287B3BF5E4}">
      <dsp:nvSpPr>
        <dsp:cNvPr id="0" name=""/>
        <dsp:cNvSpPr/>
      </dsp:nvSpPr>
      <dsp:spPr>
        <a:xfrm>
          <a:off x="0" y="1829798"/>
          <a:ext cx="10895369" cy="10212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9A3147-87F1-49EA-82D5-E362AFD5E3ED}">
      <dsp:nvSpPr>
        <dsp:cNvPr id="0" name=""/>
        <dsp:cNvSpPr/>
      </dsp:nvSpPr>
      <dsp:spPr>
        <a:xfrm>
          <a:off x="308938" y="2059587"/>
          <a:ext cx="561705" cy="5617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6B80E71-0C42-4126-A75C-6B06E4844663}">
      <dsp:nvSpPr>
        <dsp:cNvPr id="0" name=""/>
        <dsp:cNvSpPr/>
      </dsp:nvSpPr>
      <dsp:spPr>
        <a:xfrm>
          <a:off x="1179581" y="1829798"/>
          <a:ext cx="4902916" cy="1021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86" tIns="108086" rIns="108086" bIns="108086" numCol="1" spcCol="1270" anchor="ctr" anchorCtr="0">
          <a:noAutofit/>
        </a:bodyPr>
        <a:lstStyle/>
        <a:p>
          <a:pPr marL="0" lvl="0" indent="0" algn="l" defTabSz="1111250">
            <a:lnSpc>
              <a:spcPct val="90000"/>
            </a:lnSpc>
            <a:spcBef>
              <a:spcPct val="0"/>
            </a:spcBef>
            <a:spcAft>
              <a:spcPct val="35000"/>
            </a:spcAft>
            <a:buNone/>
          </a:pPr>
          <a:r>
            <a:rPr lang="fr-FR" sz="2500" b="0" i="0" kern="1200"/>
            <a:t>Admin</a:t>
          </a:r>
          <a:endParaRPr lang="en-US" sz="2500" kern="1200"/>
        </a:p>
      </dsp:txBody>
      <dsp:txXfrm>
        <a:off x="1179581" y="1829798"/>
        <a:ext cx="4902916" cy="1021283"/>
      </dsp:txXfrm>
    </dsp:sp>
    <dsp:sp modelId="{2960B6FE-3BBA-42F0-AFE0-9628E397EBDD}">
      <dsp:nvSpPr>
        <dsp:cNvPr id="0" name=""/>
        <dsp:cNvSpPr/>
      </dsp:nvSpPr>
      <dsp:spPr>
        <a:xfrm>
          <a:off x="6082498" y="1829798"/>
          <a:ext cx="4812871" cy="1021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86" tIns="108086" rIns="108086" bIns="108086" numCol="1" spcCol="1270" anchor="ctr" anchorCtr="0">
          <a:noAutofit/>
        </a:bodyPr>
        <a:lstStyle/>
        <a:p>
          <a:pPr marL="0" lvl="0" indent="0" algn="l" defTabSz="666750">
            <a:lnSpc>
              <a:spcPct val="90000"/>
            </a:lnSpc>
            <a:spcBef>
              <a:spcPct val="0"/>
            </a:spcBef>
            <a:spcAft>
              <a:spcPct val="35000"/>
            </a:spcAft>
            <a:buNone/>
          </a:pPr>
          <a:r>
            <a:rPr lang="fr-FR" sz="1500" b="0" i="0" kern="1200"/>
            <a:t>Supression de topic</a:t>
          </a:r>
          <a:endParaRPr lang="en-US" sz="1500" kern="1200"/>
        </a:p>
        <a:p>
          <a:pPr marL="0" lvl="0" indent="0" algn="l" defTabSz="666750">
            <a:lnSpc>
              <a:spcPct val="90000"/>
            </a:lnSpc>
            <a:spcBef>
              <a:spcPct val="0"/>
            </a:spcBef>
            <a:spcAft>
              <a:spcPct val="35000"/>
            </a:spcAft>
            <a:buNone/>
          </a:pPr>
          <a:r>
            <a:rPr lang="fr-FR" sz="1500" b="0" i="0" kern="1200"/>
            <a:t>Supression de réponse</a:t>
          </a:r>
          <a:endParaRPr lang="en-US" sz="1500" kern="1200"/>
        </a:p>
        <a:p>
          <a:pPr marL="0" lvl="0" indent="0" algn="l" defTabSz="666750">
            <a:lnSpc>
              <a:spcPct val="90000"/>
            </a:lnSpc>
            <a:spcBef>
              <a:spcPct val="0"/>
            </a:spcBef>
            <a:spcAft>
              <a:spcPct val="35000"/>
            </a:spcAft>
            <a:buNone/>
          </a:pPr>
          <a:r>
            <a:rPr lang="fr-FR" sz="1500" b="0" i="0" kern="1200"/>
            <a:t>Bannir / supprimer user</a:t>
          </a:r>
          <a:endParaRPr lang="en-US" sz="1500" kern="1200"/>
        </a:p>
      </dsp:txBody>
      <dsp:txXfrm>
        <a:off x="6082498" y="1829798"/>
        <a:ext cx="4812871" cy="1021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3452D-E98D-4D1A-B939-A6BDDAF9E0E6}">
      <dsp:nvSpPr>
        <dsp:cNvPr id="0" name=""/>
        <dsp:cNvSpPr/>
      </dsp:nvSpPr>
      <dsp:spPr>
        <a:xfrm>
          <a:off x="51" y="247642"/>
          <a:ext cx="4913783" cy="5472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r-CH" sz="1900" b="0" i="0" kern="1200"/>
            <a:t>Objectifs secondaires</a:t>
          </a:r>
          <a:endParaRPr lang="en-US" sz="1900" kern="1200"/>
        </a:p>
      </dsp:txBody>
      <dsp:txXfrm>
        <a:off x="51" y="247642"/>
        <a:ext cx="4913783" cy="547200"/>
      </dsp:txXfrm>
    </dsp:sp>
    <dsp:sp modelId="{B9A3308D-8022-4EE4-B048-8BE4CEE61B8C}">
      <dsp:nvSpPr>
        <dsp:cNvPr id="0" name=""/>
        <dsp:cNvSpPr/>
      </dsp:nvSpPr>
      <dsp:spPr>
        <a:xfrm>
          <a:off x="51" y="794842"/>
          <a:ext cx="4913783" cy="365736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fr-FR" sz="1900" b="0" i="0" kern="1200"/>
            <a:t>User</a:t>
          </a:r>
          <a:endParaRPr lang="en-US" sz="1900" kern="1200"/>
        </a:p>
        <a:p>
          <a:pPr marL="342900" lvl="2" indent="-171450" algn="l" defTabSz="844550">
            <a:lnSpc>
              <a:spcPct val="90000"/>
            </a:lnSpc>
            <a:spcBef>
              <a:spcPct val="0"/>
            </a:spcBef>
            <a:spcAft>
              <a:spcPct val="15000"/>
            </a:spcAft>
            <a:buChar char="•"/>
          </a:pPr>
          <a:r>
            <a:rPr lang="fr-FR" sz="1900" b="0" i="0" kern="1200"/>
            <a:t>supprimer ses réponses</a:t>
          </a:r>
          <a:endParaRPr lang="en-US" sz="1900" kern="1200"/>
        </a:p>
        <a:p>
          <a:pPr marL="342900" lvl="2" indent="-171450" algn="l" defTabSz="844550">
            <a:lnSpc>
              <a:spcPct val="90000"/>
            </a:lnSpc>
            <a:spcBef>
              <a:spcPct val="0"/>
            </a:spcBef>
            <a:spcAft>
              <a:spcPct val="15000"/>
            </a:spcAft>
            <a:buChar char="•"/>
          </a:pPr>
          <a:r>
            <a:rPr lang="fr-FR" sz="1900" b="0" i="0" kern="1200"/>
            <a:t>avatar</a:t>
          </a:r>
          <a:endParaRPr lang="en-US" sz="1900" kern="1200"/>
        </a:p>
        <a:p>
          <a:pPr marL="171450" lvl="1" indent="-171450" algn="l" defTabSz="844550">
            <a:lnSpc>
              <a:spcPct val="90000"/>
            </a:lnSpc>
            <a:spcBef>
              <a:spcPct val="0"/>
            </a:spcBef>
            <a:spcAft>
              <a:spcPct val="15000"/>
            </a:spcAft>
            <a:buChar char="•"/>
          </a:pPr>
          <a:r>
            <a:rPr lang="fr-FR" sz="1900" b="0" i="0" kern="1200"/>
            <a:t>Admin</a:t>
          </a:r>
          <a:endParaRPr lang="en-US" sz="1900" kern="1200"/>
        </a:p>
        <a:p>
          <a:pPr marL="342900" lvl="2" indent="-171450" algn="l" defTabSz="844550">
            <a:lnSpc>
              <a:spcPct val="90000"/>
            </a:lnSpc>
            <a:spcBef>
              <a:spcPct val="0"/>
            </a:spcBef>
            <a:spcAft>
              <a:spcPct val="15000"/>
            </a:spcAft>
            <a:buChar char="•"/>
          </a:pPr>
          <a:r>
            <a:rPr lang="fr-FR" sz="1900" b="0" i="0" kern="1200"/>
            <a:t>Débannir</a:t>
          </a:r>
          <a:endParaRPr lang="en-US" sz="1900" kern="1200"/>
        </a:p>
      </dsp:txBody>
      <dsp:txXfrm>
        <a:off x="51" y="794842"/>
        <a:ext cx="4913783" cy="3657369"/>
      </dsp:txXfrm>
    </dsp:sp>
    <dsp:sp modelId="{2EC1C983-3F49-4CA2-86BE-0852ED0508AC}">
      <dsp:nvSpPr>
        <dsp:cNvPr id="0" name=""/>
        <dsp:cNvSpPr/>
      </dsp:nvSpPr>
      <dsp:spPr>
        <a:xfrm>
          <a:off x="5601764" y="247642"/>
          <a:ext cx="4913783" cy="5472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r-CH" sz="1900" b="0" i="0" kern="1200"/>
            <a:t>Autres idées </a:t>
          </a:r>
          <a:endParaRPr lang="en-US" sz="1900" kern="1200"/>
        </a:p>
      </dsp:txBody>
      <dsp:txXfrm>
        <a:off x="5601764" y="247642"/>
        <a:ext cx="4913783" cy="547200"/>
      </dsp:txXfrm>
    </dsp:sp>
    <dsp:sp modelId="{CEBACF77-4DB9-4619-AE04-E0EC97083438}">
      <dsp:nvSpPr>
        <dsp:cNvPr id="0" name=""/>
        <dsp:cNvSpPr/>
      </dsp:nvSpPr>
      <dsp:spPr>
        <a:xfrm>
          <a:off x="5601764" y="794842"/>
          <a:ext cx="4913783" cy="365736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fr-CH" sz="1900" b="0" i="0" kern="1200"/>
            <a:t>Menu de sélection d’émotes custom</a:t>
          </a:r>
          <a:endParaRPr lang="en-US" sz="1900" kern="1200"/>
        </a:p>
        <a:p>
          <a:pPr marL="171450" lvl="1" indent="-171450" algn="l" defTabSz="844550">
            <a:lnSpc>
              <a:spcPct val="90000"/>
            </a:lnSpc>
            <a:spcBef>
              <a:spcPct val="0"/>
            </a:spcBef>
            <a:spcAft>
              <a:spcPct val="15000"/>
            </a:spcAft>
            <a:buChar char="•"/>
          </a:pPr>
          <a:r>
            <a:rPr lang="fr-CH" sz="1900" b="0" i="0" kern="1200"/>
            <a:t>Notifications </a:t>
          </a:r>
          <a:endParaRPr lang="en-US" sz="1900" kern="1200"/>
        </a:p>
        <a:p>
          <a:pPr marL="171450" lvl="1" indent="-171450" algn="l" defTabSz="844550">
            <a:lnSpc>
              <a:spcPct val="90000"/>
            </a:lnSpc>
            <a:spcBef>
              <a:spcPct val="0"/>
            </a:spcBef>
            <a:spcAft>
              <a:spcPct val="15000"/>
            </a:spcAft>
            <a:buChar char="•"/>
          </a:pPr>
          <a:r>
            <a:rPr lang="fr-CH" sz="1900" b="0" i="0" kern="1200"/>
            <a:t>Statistiques du profil et récompenses</a:t>
          </a:r>
          <a:endParaRPr lang="en-US" sz="1900" kern="1200"/>
        </a:p>
        <a:p>
          <a:pPr marL="171450" lvl="1" indent="-171450" algn="l" defTabSz="844550">
            <a:lnSpc>
              <a:spcPct val="90000"/>
            </a:lnSpc>
            <a:spcBef>
              <a:spcPct val="0"/>
            </a:spcBef>
            <a:spcAft>
              <a:spcPct val="15000"/>
            </a:spcAft>
            <a:buChar char="•"/>
          </a:pPr>
          <a:r>
            <a:rPr lang="fr-CH" sz="1900" b="0" i="0" kern="1200"/>
            <a:t>Éditer les messages</a:t>
          </a:r>
          <a:endParaRPr lang="en-US" sz="1900" kern="1200"/>
        </a:p>
        <a:p>
          <a:pPr marL="171450" lvl="1" indent="-171450" algn="l" defTabSz="844550">
            <a:lnSpc>
              <a:spcPct val="90000"/>
            </a:lnSpc>
            <a:spcBef>
              <a:spcPct val="0"/>
            </a:spcBef>
            <a:spcAft>
              <a:spcPct val="15000"/>
            </a:spcAft>
            <a:buChar char="•"/>
          </a:pPr>
          <a:r>
            <a:rPr lang="fr-CH" sz="1900" b="0" i="0" kern="1200"/>
            <a:t>Pagination</a:t>
          </a:r>
          <a:endParaRPr lang="en-US" sz="1900" kern="1200"/>
        </a:p>
        <a:p>
          <a:pPr marL="171450" lvl="1" indent="-171450" algn="l" defTabSz="844550">
            <a:lnSpc>
              <a:spcPct val="90000"/>
            </a:lnSpc>
            <a:spcBef>
              <a:spcPct val="0"/>
            </a:spcBef>
            <a:spcAft>
              <a:spcPct val="15000"/>
            </a:spcAft>
            <a:buChar char="•"/>
          </a:pPr>
          <a:r>
            <a:rPr lang="fr-CH" sz="1900" b="0" i="0" kern="1200"/>
            <a:t>Upload d’images dans les topics</a:t>
          </a:r>
          <a:endParaRPr lang="en-US" sz="1900" kern="1200"/>
        </a:p>
        <a:p>
          <a:pPr marL="171450" lvl="1" indent="-171450" algn="l" defTabSz="844550">
            <a:lnSpc>
              <a:spcPct val="90000"/>
            </a:lnSpc>
            <a:spcBef>
              <a:spcPct val="0"/>
            </a:spcBef>
            <a:spcAft>
              <a:spcPct val="15000"/>
            </a:spcAft>
            <a:buChar char="•"/>
          </a:pPr>
          <a:r>
            <a:rPr lang="fr-CH" sz="1900" b="0" i="0" kern="1200"/>
            <a:t>Embeds des liens</a:t>
          </a:r>
          <a:endParaRPr lang="en-US" sz="1900" kern="1200"/>
        </a:p>
        <a:p>
          <a:pPr marL="171450" lvl="1" indent="-171450" algn="l" defTabSz="844550">
            <a:lnSpc>
              <a:spcPct val="90000"/>
            </a:lnSpc>
            <a:spcBef>
              <a:spcPct val="0"/>
            </a:spcBef>
            <a:spcAft>
              <a:spcPct val="15000"/>
            </a:spcAft>
            <a:buChar char="•"/>
          </a:pPr>
          <a:r>
            <a:rPr lang="fr-CH" sz="1900" b="0" i="0" kern="1200"/>
            <a:t>Citation des messages / réponses </a:t>
          </a:r>
          <a:endParaRPr lang="en-US" sz="1900" kern="1200"/>
        </a:p>
        <a:p>
          <a:pPr marL="171450" lvl="1" indent="-171450" algn="l" defTabSz="844550">
            <a:lnSpc>
              <a:spcPct val="90000"/>
            </a:lnSpc>
            <a:spcBef>
              <a:spcPct val="0"/>
            </a:spcBef>
            <a:spcAft>
              <a:spcPct val="15000"/>
            </a:spcAft>
            <a:buChar char="•"/>
          </a:pPr>
          <a:r>
            <a:rPr lang="fr-CH" sz="1900" b="0" i="0" kern="1200"/>
            <a:t>Liste des membres connectés sur la page d’accueil</a:t>
          </a:r>
          <a:endParaRPr lang="en-US" sz="1900" kern="1200"/>
        </a:p>
        <a:p>
          <a:pPr marL="171450" lvl="1" indent="-171450" algn="l" defTabSz="844550">
            <a:lnSpc>
              <a:spcPct val="90000"/>
            </a:lnSpc>
            <a:spcBef>
              <a:spcPct val="0"/>
            </a:spcBef>
            <a:spcAft>
              <a:spcPct val="15000"/>
            </a:spcAft>
            <a:buChar char="•"/>
          </a:pPr>
          <a:r>
            <a:rPr lang="fr-CH" sz="1900" b="0" i="0" kern="1200"/>
            <a:t>…</a:t>
          </a:r>
          <a:endParaRPr lang="en-US" sz="1900" kern="1200"/>
        </a:p>
      </dsp:txBody>
      <dsp:txXfrm>
        <a:off x="5601764" y="794842"/>
        <a:ext cx="4913783" cy="365736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8A0B7-D53C-4A06-8696-193343DC87DD}" type="datetimeFigureOut">
              <a:rPr lang="fr-CH" smtClean="0"/>
              <a:t>02.05.2023</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F7D5C9-11F1-48B2-BE13-CAA735B65377}" type="slidenum">
              <a:rPr lang="fr-CH" smtClean="0"/>
              <a:t>‹#›</a:t>
            </a:fld>
            <a:endParaRPr lang="fr-CH"/>
          </a:p>
        </p:txBody>
      </p:sp>
    </p:spTree>
    <p:extLst>
      <p:ext uri="{BB962C8B-B14F-4D97-AF65-F5344CB8AC3E}">
        <p14:creationId xmlns:p14="http://schemas.microsoft.com/office/powerpoint/2010/main" val="3179215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Pour ce projet on a utilisé Django comme backend, </a:t>
            </a:r>
            <a:r>
              <a:rPr lang="fr-CH" dirty="0" err="1"/>
              <a:t>vueJS</a:t>
            </a:r>
            <a:r>
              <a:rPr lang="fr-CH" dirty="0"/>
              <a:t> comme frontend avec </a:t>
            </a:r>
            <a:r>
              <a:rPr lang="fr-CH" dirty="0" err="1"/>
              <a:t>Quazar</a:t>
            </a:r>
            <a:r>
              <a:rPr lang="fr-CH" dirty="0"/>
              <a:t> par-dessus pour une esthétique plus aboutie</a:t>
            </a:r>
          </a:p>
        </p:txBody>
      </p:sp>
      <p:sp>
        <p:nvSpPr>
          <p:cNvPr id="4" name="Espace réservé du numéro de diapositive 3"/>
          <p:cNvSpPr>
            <a:spLocks noGrp="1"/>
          </p:cNvSpPr>
          <p:nvPr>
            <p:ph type="sldNum" sz="quarter" idx="5"/>
          </p:nvPr>
        </p:nvSpPr>
        <p:spPr/>
        <p:txBody>
          <a:bodyPr/>
          <a:lstStyle/>
          <a:p>
            <a:fld id="{73F7D5C9-11F1-48B2-BE13-CAA735B65377}" type="slidenum">
              <a:rPr lang="fr-CH" smtClean="0"/>
              <a:t>3</a:t>
            </a:fld>
            <a:endParaRPr lang="fr-CH"/>
          </a:p>
        </p:txBody>
      </p:sp>
    </p:spTree>
    <p:extLst>
      <p:ext uri="{BB962C8B-B14F-4D97-AF65-F5344CB8AC3E}">
        <p14:creationId xmlns:p14="http://schemas.microsoft.com/office/powerpoint/2010/main" val="712451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À la base on était que 3, le semestre est court, on découvrait Django et c’était le premier gros projet web avec une séparation API </a:t>
            </a:r>
            <a:r>
              <a:rPr lang="fr-CH" dirty="0" err="1"/>
              <a:t>Fronted</a:t>
            </a:r>
            <a:r>
              <a:rPr lang="fr-CH" dirty="0"/>
              <a:t> utilisant deux </a:t>
            </a:r>
            <a:r>
              <a:rPr lang="fr-CH" dirty="0" err="1"/>
              <a:t>framework</a:t>
            </a:r>
            <a:r>
              <a:rPr lang="fr-CH" dirty="0"/>
              <a:t> différents qui doivent communiquer correctement. Donc si au début on avait des idées de grandeur, on a notamment envisagé de faire un </a:t>
            </a:r>
            <a:r>
              <a:rPr lang="fr-CH" dirty="0" err="1"/>
              <a:t>bomberman</a:t>
            </a:r>
            <a:r>
              <a:rPr lang="fr-CH" dirty="0"/>
              <a:t>, on est très vite redescendu sur terre pour choisir un projet plus simple et surtout plus facile à décomposer. Un forum y’a certes une base «fixe», mais après la panoplie de fonctionnalités qu’on peut lui ajouter est très flexible.</a:t>
            </a:r>
            <a:br>
              <a:rPr lang="fr-CH" dirty="0"/>
            </a:br>
            <a:r>
              <a:rPr lang="fr-CH" dirty="0"/>
              <a:t>Avec le recul ce choix aura été d’autant plus sage que si au début on était trois, on s’est malheureusement très vite retrouvé à être que 2, donc partir sur un projet de création de forum était une très bonne idée vu le contexte</a:t>
            </a:r>
          </a:p>
        </p:txBody>
      </p:sp>
      <p:sp>
        <p:nvSpPr>
          <p:cNvPr id="4" name="Espace réservé du numéro de diapositive 3"/>
          <p:cNvSpPr>
            <a:spLocks noGrp="1"/>
          </p:cNvSpPr>
          <p:nvPr>
            <p:ph type="sldNum" sz="quarter" idx="5"/>
          </p:nvPr>
        </p:nvSpPr>
        <p:spPr/>
        <p:txBody>
          <a:bodyPr/>
          <a:lstStyle/>
          <a:p>
            <a:fld id="{73F7D5C9-11F1-48B2-BE13-CAA735B65377}" type="slidenum">
              <a:rPr lang="fr-CH" smtClean="0"/>
              <a:t>4</a:t>
            </a:fld>
            <a:endParaRPr lang="fr-CH"/>
          </a:p>
        </p:txBody>
      </p:sp>
    </p:spTree>
    <p:extLst>
      <p:ext uri="{BB962C8B-B14F-4D97-AF65-F5344CB8AC3E}">
        <p14:creationId xmlns:p14="http://schemas.microsoft.com/office/powerpoint/2010/main" val="3183107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Voici notre cahier des charges, il constitue la base «fixe» dont on parlait juste avant. À savoir que sur un forum il y a des utilisateurs qui doivent pouvoir se connecter, créer des topics et y poster des messages. Ainsi que des administrateurs qui doivent pouvoir gérer cette liste de topics, de messages et d’utilisateurs</a:t>
            </a:r>
          </a:p>
        </p:txBody>
      </p:sp>
      <p:sp>
        <p:nvSpPr>
          <p:cNvPr id="4" name="Espace réservé du numéro de diapositive 3"/>
          <p:cNvSpPr>
            <a:spLocks noGrp="1"/>
          </p:cNvSpPr>
          <p:nvPr>
            <p:ph type="sldNum" sz="quarter" idx="5"/>
          </p:nvPr>
        </p:nvSpPr>
        <p:spPr/>
        <p:txBody>
          <a:bodyPr/>
          <a:lstStyle/>
          <a:p>
            <a:fld id="{73F7D5C9-11F1-48B2-BE13-CAA735B65377}" type="slidenum">
              <a:rPr lang="fr-CH" smtClean="0"/>
              <a:t>5</a:t>
            </a:fld>
            <a:endParaRPr lang="fr-CH"/>
          </a:p>
        </p:txBody>
      </p:sp>
    </p:spTree>
    <p:extLst>
      <p:ext uri="{BB962C8B-B14F-4D97-AF65-F5344CB8AC3E}">
        <p14:creationId xmlns:p14="http://schemas.microsoft.com/office/powerpoint/2010/main" val="1376739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CH" dirty="0"/>
              <a:t>Difficile de faire passer les informations correctement et d’avoir accès aux attributs et objets qu’on voulait</a:t>
            </a:r>
          </a:p>
          <a:p>
            <a:pPr marL="171450" indent="-171450">
              <a:buFontTx/>
              <a:buChar char="-"/>
            </a:pPr>
            <a:r>
              <a:rPr lang="fr-CH" dirty="0"/>
              <a:t>Il y a beaucoup de profondeur cette structure. Dans un topic on veut les messages du topic mais aussi les utilisateurs qui ont postés les messages. Ce qu’on a choisi de faire pour régler ce problème c’est de tout imbriquer dans l’API aussi. Ainsi on peut récupérer tout ce dont on a besoin via une seule requête</a:t>
            </a:r>
          </a:p>
          <a:p>
            <a:pPr marL="171450" indent="-171450">
              <a:buFontTx/>
              <a:buChar char="-"/>
            </a:pPr>
            <a:r>
              <a:rPr lang="fr-CH" dirty="0"/>
              <a:t>Quand on créer un topic il faut ajouter une entrée dans la table topic, dans la table utilisateur et dans la table message en même temps, vu qu’on créer le topic avec un titre mais aussi un message de départ. Gérer toutes ces insertions et gestion de clé étrangère a été compliqué</a:t>
            </a:r>
          </a:p>
          <a:p>
            <a:pPr marL="171450" indent="-171450">
              <a:buFontTx/>
              <a:buChar char="-"/>
            </a:pPr>
            <a:r>
              <a:rPr lang="fr-CH" dirty="0"/>
              <a:t>Comme on était que 2, on n’a pas pu faire autant de choses que prévu</a:t>
            </a:r>
          </a:p>
        </p:txBody>
      </p:sp>
      <p:sp>
        <p:nvSpPr>
          <p:cNvPr id="4" name="Espace réservé du numéro de diapositive 3"/>
          <p:cNvSpPr>
            <a:spLocks noGrp="1"/>
          </p:cNvSpPr>
          <p:nvPr>
            <p:ph type="sldNum" sz="quarter" idx="5"/>
          </p:nvPr>
        </p:nvSpPr>
        <p:spPr/>
        <p:txBody>
          <a:bodyPr/>
          <a:lstStyle/>
          <a:p>
            <a:fld id="{73F7D5C9-11F1-48B2-BE13-CAA735B65377}" type="slidenum">
              <a:rPr lang="fr-CH" smtClean="0"/>
              <a:t>10</a:t>
            </a:fld>
            <a:endParaRPr lang="fr-CH"/>
          </a:p>
        </p:txBody>
      </p:sp>
    </p:spTree>
    <p:extLst>
      <p:ext uri="{BB962C8B-B14F-4D97-AF65-F5344CB8AC3E}">
        <p14:creationId xmlns:p14="http://schemas.microsoft.com/office/powerpoint/2010/main" val="254182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CH" dirty="0"/>
          </a:p>
        </p:txBody>
      </p:sp>
      <p:sp>
        <p:nvSpPr>
          <p:cNvPr id="4" name="Espace réservé du numéro de diapositive 3"/>
          <p:cNvSpPr>
            <a:spLocks noGrp="1"/>
          </p:cNvSpPr>
          <p:nvPr>
            <p:ph type="sldNum" sz="quarter" idx="5"/>
          </p:nvPr>
        </p:nvSpPr>
        <p:spPr/>
        <p:txBody>
          <a:bodyPr/>
          <a:lstStyle/>
          <a:p>
            <a:fld id="{73F7D5C9-11F1-48B2-BE13-CAA735B65377}" type="slidenum">
              <a:rPr lang="fr-CH" smtClean="0"/>
              <a:t>11</a:t>
            </a:fld>
            <a:endParaRPr lang="fr-CH"/>
          </a:p>
        </p:txBody>
      </p:sp>
    </p:spTree>
    <p:extLst>
      <p:ext uri="{BB962C8B-B14F-4D97-AF65-F5344CB8AC3E}">
        <p14:creationId xmlns:p14="http://schemas.microsoft.com/office/powerpoint/2010/main" val="3587903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C7CCD83-8EC4-45D3-BADA-6D2E11C97547}" type="datetimeFigureOut">
              <a:rPr lang="fr-CH" smtClean="0"/>
              <a:t>02.05.2023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E929EF35-76E5-4B27-A2F5-17E7D29BC91B}" type="slidenum">
              <a:rPr lang="fr-CH" smtClean="0"/>
              <a:t>‹#›</a:t>
            </a:fld>
            <a:endParaRPr lang="fr-CH"/>
          </a:p>
        </p:txBody>
      </p:sp>
    </p:spTree>
    <p:extLst>
      <p:ext uri="{BB962C8B-B14F-4D97-AF65-F5344CB8AC3E}">
        <p14:creationId xmlns:p14="http://schemas.microsoft.com/office/powerpoint/2010/main" val="2807939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C7CCD83-8EC4-45D3-BADA-6D2E11C97547}" type="datetimeFigureOut">
              <a:rPr lang="fr-CH" smtClean="0"/>
              <a:t>02.05.2023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E929EF35-76E5-4B27-A2F5-17E7D29BC91B}" type="slidenum">
              <a:rPr lang="fr-CH" smtClean="0"/>
              <a:t>‹#›</a:t>
            </a:fld>
            <a:endParaRPr lang="fr-CH"/>
          </a:p>
        </p:txBody>
      </p:sp>
    </p:spTree>
    <p:extLst>
      <p:ext uri="{BB962C8B-B14F-4D97-AF65-F5344CB8AC3E}">
        <p14:creationId xmlns:p14="http://schemas.microsoft.com/office/powerpoint/2010/main" val="174676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C7CCD83-8EC4-45D3-BADA-6D2E11C97547}" type="datetimeFigureOut">
              <a:rPr lang="fr-CH" smtClean="0"/>
              <a:t>02.05.2023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E929EF35-76E5-4B27-A2F5-17E7D29BC91B}" type="slidenum">
              <a:rPr lang="fr-CH" smtClean="0"/>
              <a:t>‹#›</a:t>
            </a:fld>
            <a:endParaRPr lang="fr-CH"/>
          </a:p>
        </p:txBody>
      </p:sp>
    </p:spTree>
    <p:extLst>
      <p:ext uri="{BB962C8B-B14F-4D97-AF65-F5344CB8AC3E}">
        <p14:creationId xmlns:p14="http://schemas.microsoft.com/office/powerpoint/2010/main" val="4068403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C7CCD83-8EC4-45D3-BADA-6D2E11C97547}" type="datetimeFigureOut">
              <a:rPr lang="fr-CH" smtClean="0"/>
              <a:t>02.05.2023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E929EF35-76E5-4B27-A2F5-17E7D29BC91B}" type="slidenum">
              <a:rPr lang="fr-CH" smtClean="0"/>
              <a:t>‹#›</a:t>
            </a:fld>
            <a:endParaRPr lang="fr-CH"/>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61918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C7CCD83-8EC4-45D3-BADA-6D2E11C97547}" type="datetimeFigureOut">
              <a:rPr lang="fr-CH" smtClean="0"/>
              <a:t>02.05.2023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E929EF35-76E5-4B27-A2F5-17E7D29BC91B}" type="slidenum">
              <a:rPr lang="fr-CH" smtClean="0"/>
              <a:t>‹#›</a:t>
            </a:fld>
            <a:endParaRPr lang="fr-CH"/>
          </a:p>
        </p:txBody>
      </p:sp>
    </p:spTree>
    <p:extLst>
      <p:ext uri="{BB962C8B-B14F-4D97-AF65-F5344CB8AC3E}">
        <p14:creationId xmlns:p14="http://schemas.microsoft.com/office/powerpoint/2010/main" val="1050001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7CCD83-8EC4-45D3-BADA-6D2E11C97547}" type="datetimeFigureOut">
              <a:rPr lang="fr-CH" smtClean="0"/>
              <a:t>02.05.2023</a:t>
            </a:fld>
            <a:endParaRPr lang="fr-CH"/>
          </a:p>
        </p:txBody>
      </p:sp>
      <p:sp>
        <p:nvSpPr>
          <p:cNvPr id="4"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E929EF35-76E5-4B27-A2F5-17E7D29BC91B}" type="slidenum">
              <a:rPr lang="fr-CH" smtClean="0"/>
              <a:t>‹#›</a:t>
            </a:fld>
            <a:endParaRPr lang="fr-CH"/>
          </a:p>
        </p:txBody>
      </p:sp>
    </p:spTree>
    <p:extLst>
      <p:ext uri="{BB962C8B-B14F-4D97-AF65-F5344CB8AC3E}">
        <p14:creationId xmlns:p14="http://schemas.microsoft.com/office/powerpoint/2010/main" val="548700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7CCD83-8EC4-45D3-BADA-6D2E11C97547}" type="datetimeFigureOut">
              <a:rPr lang="fr-CH" smtClean="0"/>
              <a:t>02.05.2023</a:t>
            </a:fld>
            <a:endParaRPr lang="fr-CH"/>
          </a:p>
        </p:txBody>
      </p:sp>
      <p:sp>
        <p:nvSpPr>
          <p:cNvPr id="4"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E929EF35-76E5-4B27-A2F5-17E7D29BC91B}" type="slidenum">
              <a:rPr lang="fr-CH" smtClean="0"/>
              <a:t>‹#›</a:t>
            </a:fld>
            <a:endParaRPr lang="fr-CH"/>
          </a:p>
        </p:txBody>
      </p:sp>
    </p:spTree>
    <p:extLst>
      <p:ext uri="{BB962C8B-B14F-4D97-AF65-F5344CB8AC3E}">
        <p14:creationId xmlns:p14="http://schemas.microsoft.com/office/powerpoint/2010/main" val="361424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C7CCD83-8EC4-45D3-BADA-6D2E11C97547}" type="datetimeFigureOut">
              <a:rPr lang="fr-CH" smtClean="0"/>
              <a:t>02.05.2023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E929EF35-76E5-4B27-A2F5-17E7D29BC91B}" type="slidenum">
              <a:rPr lang="fr-CH" smtClean="0"/>
              <a:t>‹#›</a:t>
            </a:fld>
            <a:endParaRPr lang="fr-CH"/>
          </a:p>
        </p:txBody>
      </p:sp>
    </p:spTree>
    <p:extLst>
      <p:ext uri="{BB962C8B-B14F-4D97-AF65-F5344CB8AC3E}">
        <p14:creationId xmlns:p14="http://schemas.microsoft.com/office/powerpoint/2010/main" val="2183508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C7CCD83-8EC4-45D3-BADA-6D2E11C97547}" type="datetimeFigureOut">
              <a:rPr lang="fr-CH" smtClean="0"/>
              <a:t>02.05.2023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E929EF35-76E5-4B27-A2F5-17E7D29BC91B}" type="slidenum">
              <a:rPr lang="fr-CH" smtClean="0"/>
              <a:t>‹#›</a:t>
            </a:fld>
            <a:endParaRPr lang="fr-CH"/>
          </a:p>
        </p:txBody>
      </p:sp>
    </p:spTree>
    <p:extLst>
      <p:ext uri="{BB962C8B-B14F-4D97-AF65-F5344CB8AC3E}">
        <p14:creationId xmlns:p14="http://schemas.microsoft.com/office/powerpoint/2010/main" val="195076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CC7CCD83-8EC4-45D3-BADA-6D2E11C97547}" type="datetimeFigureOut">
              <a:rPr lang="fr-CH" smtClean="0"/>
              <a:t>02.05.2023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E929EF35-76E5-4B27-A2F5-17E7D29BC91B}" type="slidenum">
              <a:rPr lang="fr-CH" smtClean="0"/>
              <a:t>‹#›</a:t>
            </a:fld>
            <a:endParaRPr lang="fr-CH"/>
          </a:p>
        </p:txBody>
      </p:sp>
    </p:spTree>
    <p:extLst>
      <p:ext uri="{BB962C8B-B14F-4D97-AF65-F5344CB8AC3E}">
        <p14:creationId xmlns:p14="http://schemas.microsoft.com/office/powerpoint/2010/main" val="1597428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C7CCD83-8EC4-45D3-BADA-6D2E11C97547}" type="datetimeFigureOut">
              <a:rPr lang="fr-CH" smtClean="0"/>
              <a:t>02.05.2023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E929EF35-76E5-4B27-A2F5-17E7D29BC91B}" type="slidenum">
              <a:rPr lang="fr-CH" smtClean="0"/>
              <a:t>‹#›</a:t>
            </a:fld>
            <a:endParaRPr lang="fr-CH"/>
          </a:p>
        </p:txBody>
      </p:sp>
    </p:spTree>
    <p:extLst>
      <p:ext uri="{BB962C8B-B14F-4D97-AF65-F5344CB8AC3E}">
        <p14:creationId xmlns:p14="http://schemas.microsoft.com/office/powerpoint/2010/main" val="219146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C7CCD83-8EC4-45D3-BADA-6D2E11C97547}" type="datetimeFigureOut">
              <a:rPr lang="fr-CH" smtClean="0"/>
              <a:t>02.05.2023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E929EF35-76E5-4B27-A2F5-17E7D29BC91B}" type="slidenum">
              <a:rPr lang="fr-CH" smtClean="0"/>
              <a:t>‹#›</a:t>
            </a:fld>
            <a:endParaRPr lang="fr-CH"/>
          </a:p>
        </p:txBody>
      </p:sp>
    </p:spTree>
    <p:extLst>
      <p:ext uri="{BB962C8B-B14F-4D97-AF65-F5344CB8AC3E}">
        <p14:creationId xmlns:p14="http://schemas.microsoft.com/office/powerpoint/2010/main" val="378379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C7CCD83-8EC4-45D3-BADA-6D2E11C97547}" type="datetimeFigureOut">
              <a:rPr lang="fr-CH" smtClean="0"/>
              <a:t>02.05.2023</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E929EF35-76E5-4B27-A2F5-17E7D29BC91B}" type="slidenum">
              <a:rPr lang="fr-CH" smtClean="0"/>
              <a:t>‹#›</a:t>
            </a:fld>
            <a:endParaRPr lang="fr-CH"/>
          </a:p>
        </p:txBody>
      </p:sp>
    </p:spTree>
    <p:extLst>
      <p:ext uri="{BB962C8B-B14F-4D97-AF65-F5344CB8AC3E}">
        <p14:creationId xmlns:p14="http://schemas.microsoft.com/office/powerpoint/2010/main" val="3915873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CC7CCD83-8EC4-45D3-BADA-6D2E11C97547}" type="datetimeFigureOut">
              <a:rPr lang="fr-CH" smtClean="0"/>
              <a:t>02.05.2023</a:t>
            </a:fld>
            <a:endParaRPr lang="fr-CH"/>
          </a:p>
        </p:txBody>
      </p:sp>
      <p:sp>
        <p:nvSpPr>
          <p:cNvPr id="5" name="Footer Placeholder 3"/>
          <p:cNvSpPr>
            <a:spLocks noGrp="1"/>
          </p:cNvSpPr>
          <p:nvPr>
            <p:ph type="ftr" sz="quarter" idx="11"/>
          </p:nvPr>
        </p:nvSpPr>
        <p:spPr/>
        <p:txBody>
          <a:bodyPr/>
          <a:lstStyle/>
          <a:p>
            <a:endParaRPr lang="fr-CH"/>
          </a:p>
        </p:txBody>
      </p:sp>
      <p:sp>
        <p:nvSpPr>
          <p:cNvPr id="6" name="Slide Number Placeholder 4"/>
          <p:cNvSpPr>
            <a:spLocks noGrp="1"/>
          </p:cNvSpPr>
          <p:nvPr>
            <p:ph type="sldNum" sz="quarter" idx="12"/>
          </p:nvPr>
        </p:nvSpPr>
        <p:spPr/>
        <p:txBody>
          <a:bodyPr/>
          <a:lstStyle/>
          <a:p>
            <a:fld id="{E929EF35-76E5-4B27-A2F5-17E7D29BC91B}" type="slidenum">
              <a:rPr lang="fr-CH" smtClean="0"/>
              <a:t>‹#›</a:t>
            </a:fld>
            <a:endParaRPr lang="fr-CH"/>
          </a:p>
        </p:txBody>
      </p:sp>
    </p:spTree>
    <p:extLst>
      <p:ext uri="{BB962C8B-B14F-4D97-AF65-F5344CB8AC3E}">
        <p14:creationId xmlns:p14="http://schemas.microsoft.com/office/powerpoint/2010/main" val="742012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C7CCD83-8EC4-45D3-BADA-6D2E11C97547}" type="datetimeFigureOut">
              <a:rPr lang="fr-CH" smtClean="0"/>
              <a:t>02.05.2023</a:t>
            </a:fld>
            <a:endParaRPr lang="fr-CH"/>
          </a:p>
        </p:txBody>
      </p:sp>
      <p:sp>
        <p:nvSpPr>
          <p:cNvPr id="5" name="Footer Placeholder 2"/>
          <p:cNvSpPr>
            <a:spLocks noGrp="1"/>
          </p:cNvSpPr>
          <p:nvPr>
            <p:ph type="ftr" sz="quarter" idx="11"/>
          </p:nvPr>
        </p:nvSpPr>
        <p:spPr/>
        <p:txBody>
          <a:bodyPr/>
          <a:lstStyle/>
          <a:p>
            <a:endParaRPr lang="fr-CH"/>
          </a:p>
        </p:txBody>
      </p:sp>
      <p:sp>
        <p:nvSpPr>
          <p:cNvPr id="6" name="Slide Number Placeholder 3"/>
          <p:cNvSpPr>
            <a:spLocks noGrp="1"/>
          </p:cNvSpPr>
          <p:nvPr>
            <p:ph type="sldNum" sz="quarter" idx="12"/>
          </p:nvPr>
        </p:nvSpPr>
        <p:spPr/>
        <p:txBody>
          <a:bodyPr/>
          <a:lstStyle/>
          <a:p>
            <a:fld id="{E929EF35-76E5-4B27-A2F5-17E7D29BC91B}" type="slidenum">
              <a:rPr lang="fr-CH" smtClean="0"/>
              <a:t>‹#›</a:t>
            </a:fld>
            <a:endParaRPr lang="fr-CH"/>
          </a:p>
        </p:txBody>
      </p:sp>
    </p:spTree>
    <p:extLst>
      <p:ext uri="{BB962C8B-B14F-4D97-AF65-F5344CB8AC3E}">
        <p14:creationId xmlns:p14="http://schemas.microsoft.com/office/powerpoint/2010/main" val="723308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CC7CCD83-8EC4-45D3-BADA-6D2E11C97547}" type="datetimeFigureOut">
              <a:rPr lang="fr-CH" smtClean="0"/>
              <a:t>02.05.2023</a:t>
            </a:fld>
            <a:endParaRPr lang="fr-CH"/>
          </a:p>
        </p:txBody>
      </p:sp>
      <p:sp>
        <p:nvSpPr>
          <p:cNvPr id="5" name="Footer Placeholder 5"/>
          <p:cNvSpPr>
            <a:spLocks noGrp="1"/>
          </p:cNvSpPr>
          <p:nvPr>
            <p:ph type="ftr" sz="quarter" idx="11"/>
          </p:nvPr>
        </p:nvSpPr>
        <p:spPr/>
        <p:txBody>
          <a:bodyPr/>
          <a:lstStyle/>
          <a:p>
            <a:endParaRPr lang="fr-CH"/>
          </a:p>
        </p:txBody>
      </p:sp>
      <p:sp>
        <p:nvSpPr>
          <p:cNvPr id="6" name="Slide Number Placeholder 6"/>
          <p:cNvSpPr>
            <a:spLocks noGrp="1"/>
          </p:cNvSpPr>
          <p:nvPr>
            <p:ph type="sldNum" sz="quarter" idx="12"/>
          </p:nvPr>
        </p:nvSpPr>
        <p:spPr/>
        <p:txBody>
          <a:bodyPr/>
          <a:lstStyle/>
          <a:p>
            <a:fld id="{E929EF35-76E5-4B27-A2F5-17E7D29BC91B}" type="slidenum">
              <a:rPr lang="fr-CH" smtClean="0"/>
              <a:t>‹#›</a:t>
            </a:fld>
            <a:endParaRPr lang="fr-CH"/>
          </a:p>
        </p:txBody>
      </p:sp>
    </p:spTree>
    <p:extLst>
      <p:ext uri="{BB962C8B-B14F-4D97-AF65-F5344CB8AC3E}">
        <p14:creationId xmlns:p14="http://schemas.microsoft.com/office/powerpoint/2010/main" val="89775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C7CCD83-8EC4-45D3-BADA-6D2E11C97547}" type="datetimeFigureOut">
              <a:rPr lang="fr-CH" smtClean="0"/>
              <a:t>02.05.2023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E929EF35-76E5-4B27-A2F5-17E7D29BC91B}" type="slidenum">
              <a:rPr lang="fr-CH" smtClean="0"/>
              <a:t>‹#›</a:t>
            </a:fld>
            <a:endParaRPr lang="fr-CH"/>
          </a:p>
        </p:txBody>
      </p:sp>
    </p:spTree>
    <p:extLst>
      <p:ext uri="{BB962C8B-B14F-4D97-AF65-F5344CB8AC3E}">
        <p14:creationId xmlns:p14="http://schemas.microsoft.com/office/powerpoint/2010/main" val="3841086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C7CCD83-8EC4-45D3-BADA-6D2E11C97547}" type="datetimeFigureOut">
              <a:rPr lang="fr-CH" smtClean="0"/>
              <a:t>02.05.2023</a:t>
            </a:fld>
            <a:endParaRPr lang="fr-CH"/>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CH"/>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929EF35-76E5-4B27-A2F5-17E7D29BC91B}" type="slidenum">
              <a:rPr lang="fr-CH" smtClean="0"/>
              <a:t>‹#›</a:t>
            </a:fld>
            <a:endParaRPr lang="fr-CH"/>
          </a:p>
        </p:txBody>
      </p:sp>
    </p:spTree>
    <p:extLst>
      <p:ext uri="{BB962C8B-B14F-4D97-AF65-F5344CB8AC3E}">
        <p14:creationId xmlns:p14="http://schemas.microsoft.com/office/powerpoint/2010/main" val="18177959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s://upload.wikimedia.org/wikipedia/commons/thumb/7/75/Django_logo.svg/2560px-Django_logo.svg.png"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dn.quasar.dev/logo-v2/512/logo.png" TargetMode="External"/><Relationship Id="rId4" Type="http://schemas.openxmlformats.org/officeDocument/2006/relationships/hyperlink" Target="https://vuejs.org/images/logo.p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47019A-6521-8551-634B-04833F2FCEE7}"/>
              </a:ext>
            </a:extLst>
          </p:cNvPr>
          <p:cNvSpPr>
            <a:spLocks noGrp="1"/>
          </p:cNvSpPr>
          <p:nvPr>
            <p:ph type="ctrTitle"/>
          </p:nvPr>
        </p:nvSpPr>
        <p:spPr>
          <a:xfrm>
            <a:off x="1154954" y="1447801"/>
            <a:ext cx="9798795" cy="1619249"/>
          </a:xfrm>
        </p:spPr>
        <p:txBody>
          <a:bodyPr/>
          <a:lstStyle/>
          <a:p>
            <a:r>
              <a:rPr lang="fr-CH" sz="6000" dirty="0"/>
              <a:t>The </a:t>
            </a:r>
            <a:r>
              <a:rPr lang="fr-CH" sz="6000" dirty="0" err="1"/>
              <a:t>Chamber</a:t>
            </a:r>
            <a:r>
              <a:rPr lang="fr-CH" sz="6000" dirty="0"/>
              <a:t> of </a:t>
            </a:r>
            <a:r>
              <a:rPr lang="fr-CH" sz="6000" dirty="0" err="1"/>
              <a:t>Chatting</a:t>
            </a:r>
            <a:endParaRPr lang="fr-CH" sz="6000" dirty="0"/>
          </a:p>
        </p:txBody>
      </p:sp>
      <p:sp>
        <p:nvSpPr>
          <p:cNvPr id="3" name="Sous-titre 2">
            <a:extLst>
              <a:ext uri="{FF2B5EF4-FFF2-40B4-BE49-F238E27FC236}">
                <a16:creationId xmlns:a16="http://schemas.microsoft.com/office/drawing/2014/main" id="{2B74F4C4-F1A1-0211-8531-1AA91D15E13C}"/>
              </a:ext>
            </a:extLst>
          </p:cNvPr>
          <p:cNvSpPr>
            <a:spLocks noGrp="1"/>
          </p:cNvSpPr>
          <p:nvPr>
            <p:ph type="subTitle" idx="1"/>
          </p:nvPr>
        </p:nvSpPr>
        <p:spPr>
          <a:xfrm>
            <a:off x="1154954" y="4019550"/>
            <a:ext cx="10217895" cy="1619249"/>
          </a:xfrm>
        </p:spPr>
        <p:txBody>
          <a:bodyPr>
            <a:normAutofit fontScale="77500" lnSpcReduction="20000"/>
          </a:bodyPr>
          <a:lstStyle/>
          <a:p>
            <a:pPr algn="l"/>
            <a:r>
              <a:rPr lang="fr-CH" dirty="0"/>
              <a:t>Présenté par 	</a:t>
            </a:r>
            <a:r>
              <a:rPr lang="fr-CH" dirty="0" err="1"/>
              <a:t>Polier</a:t>
            </a:r>
            <a:r>
              <a:rPr lang="fr-CH" dirty="0"/>
              <a:t> Cyrille, Besia Alexandre</a:t>
            </a:r>
          </a:p>
          <a:p>
            <a:pPr algn="l"/>
            <a:r>
              <a:rPr lang="fr-CH" dirty="0"/>
              <a:t>Classe 			IS3il</a:t>
            </a:r>
          </a:p>
          <a:p>
            <a:pPr algn="l"/>
            <a:r>
              <a:rPr lang="fr-CH" dirty="0"/>
              <a:t>Enseignant 		Grunenwald David</a:t>
            </a:r>
          </a:p>
          <a:p>
            <a:pPr algn="l"/>
            <a:r>
              <a:rPr lang="fr-CH" dirty="0"/>
              <a:t>Assistant 		</a:t>
            </a:r>
            <a:r>
              <a:rPr lang="fr-CH" dirty="0" err="1"/>
              <a:t>Wohlfahrt</a:t>
            </a:r>
            <a:r>
              <a:rPr lang="fr-CH" dirty="0"/>
              <a:t> Alexander</a:t>
            </a:r>
          </a:p>
          <a:p>
            <a:pPr algn="l"/>
            <a:r>
              <a:rPr lang="fr-CH" dirty="0"/>
              <a:t>Date 			03.05.23</a:t>
            </a:r>
          </a:p>
        </p:txBody>
      </p:sp>
    </p:spTree>
    <p:extLst>
      <p:ext uri="{BB962C8B-B14F-4D97-AF65-F5344CB8AC3E}">
        <p14:creationId xmlns:p14="http://schemas.microsoft.com/office/powerpoint/2010/main" val="1662536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9"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re 1">
            <a:extLst>
              <a:ext uri="{FF2B5EF4-FFF2-40B4-BE49-F238E27FC236}">
                <a16:creationId xmlns:a16="http://schemas.microsoft.com/office/drawing/2014/main" id="{0034B36B-1A18-60F6-24A2-DB3EF4BAE0F1}"/>
              </a:ext>
            </a:extLst>
          </p:cNvPr>
          <p:cNvSpPr>
            <a:spLocks noGrp="1"/>
          </p:cNvSpPr>
          <p:nvPr>
            <p:ph type="title"/>
          </p:nvPr>
        </p:nvSpPr>
        <p:spPr>
          <a:xfrm>
            <a:off x="1103312" y="452718"/>
            <a:ext cx="8947522" cy="1400530"/>
          </a:xfrm>
        </p:spPr>
        <p:txBody>
          <a:bodyPr anchor="ctr">
            <a:normAutofit/>
          </a:bodyPr>
          <a:lstStyle/>
          <a:p>
            <a:r>
              <a:rPr lang="fr-CH">
                <a:solidFill>
                  <a:srgbClr val="FFFFFF"/>
                </a:solidFill>
              </a:rPr>
              <a:t>Difficultés</a:t>
            </a:r>
          </a:p>
        </p:txBody>
      </p:sp>
      <p:sp>
        <p:nvSpPr>
          <p:cNvPr id="3" name="Espace réservé du contenu 2">
            <a:extLst>
              <a:ext uri="{FF2B5EF4-FFF2-40B4-BE49-F238E27FC236}">
                <a16:creationId xmlns:a16="http://schemas.microsoft.com/office/drawing/2014/main" id="{D8624DB7-6323-80F9-2A89-83E925B9EEBE}"/>
              </a:ext>
            </a:extLst>
          </p:cNvPr>
          <p:cNvSpPr>
            <a:spLocks noGrp="1"/>
          </p:cNvSpPr>
          <p:nvPr>
            <p:ph idx="1"/>
          </p:nvPr>
        </p:nvSpPr>
        <p:spPr>
          <a:xfrm>
            <a:off x="1103312" y="2763520"/>
            <a:ext cx="8946541" cy="3484879"/>
          </a:xfrm>
        </p:spPr>
        <p:txBody>
          <a:bodyPr>
            <a:normAutofit/>
          </a:bodyPr>
          <a:lstStyle/>
          <a:p>
            <a:r>
              <a:rPr lang="fr-CH" dirty="0"/>
              <a:t>Communication Frontend / API</a:t>
            </a:r>
          </a:p>
          <a:p>
            <a:r>
              <a:rPr lang="fr-CH" dirty="0"/>
              <a:t>Imbrication des structures</a:t>
            </a:r>
          </a:p>
          <a:p>
            <a:r>
              <a:rPr lang="fr-CH" dirty="0"/>
              <a:t>Modification multi-table à la création du topic</a:t>
            </a:r>
          </a:p>
          <a:p>
            <a:r>
              <a:rPr lang="fr-CH" dirty="0"/>
              <a:t>Peu de temps, peu de membres</a:t>
            </a:r>
          </a:p>
        </p:txBody>
      </p:sp>
    </p:spTree>
    <p:extLst>
      <p:ext uri="{BB962C8B-B14F-4D97-AF65-F5344CB8AC3E}">
        <p14:creationId xmlns:p14="http://schemas.microsoft.com/office/powerpoint/2010/main" val="289351683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9"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re 1">
            <a:extLst>
              <a:ext uri="{FF2B5EF4-FFF2-40B4-BE49-F238E27FC236}">
                <a16:creationId xmlns:a16="http://schemas.microsoft.com/office/drawing/2014/main" id="{0034B36B-1A18-60F6-24A2-DB3EF4BAE0F1}"/>
              </a:ext>
            </a:extLst>
          </p:cNvPr>
          <p:cNvSpPr>
            <a:spLocks noGrp="1"/>
          </p:cNvSpPr>
          <p:nvPr>
            <p:ph type="title"/>
          </p:nvPr>
        </p:nvSpPr>
        <p:spPr>
          <a:xfrm>
            <a:off x="1103312" y="452718"/>
            <a:ext cx="8947522" cy="1400530"/>
          </a:xfrm>
        </p:spPr>
        <p:txBody>
          <a:bodyPr anchor="ctr">
            <a:normAutofit/>
          </a:bodyPr>
          <a:lstStyle/>
          <a:p>
            <a:r>
              <a:rPr lang="fr-CH" dirty="0">
                <a:solidFill>
                  <a:srgbClr val="FFFFFF"/>
                </a:solidFill>
              </a:rPr>
              <a:t>Imbrication</a:t>
            </a:r>
          </a:p>
        </p:txBody>
      </p:sp>
      <p:sp>
        <p:nvSpPr>
          <p:cNvPr id="3" name="Espace réservé du contenu 2">
            <a:extLst>
              <a:ext uri="{FF2B5EF4-FFF2-40B4-BE49-F238E27FC236}">
                <a16:creationId xmlns:a16="http://schemas.microsoft.com/office/drawing/2014/main" id="{D8624DB7-6323-80F9-2A89-83E925B9EEBE}"/>
              </a:ext>
            </a:extLst>
          </p:cNvPr>
          <p:cNvSpPr>
            <a:spLocks noGrp="1"/>
          </p:cNvSpPr>
          <p:nvPr>
            <p:ph idx="1"/>
          </p:nvPr>
        </p:nvSpPr>
        <p:spPr>
          <a:xfrm>
            <a:off x="424691" y="2286162"/>
            <a:ext cx="6718209" cy="3484879"/>
          </a:xfrm>
        </p:spPr>
        <p:txBody>
          <a:bodyPr>
            <a:noAutofit/>
          </a:bodyPr>
          <a:lstStyle/>
          <a:p>
            <a:pPr marL="0" indent="0">
              <a:spcBef>
                <a:spcPts val="0"/>
              </a:spcBef>
              <a:buNone/>
            </a:pPr>
            <a:r>
              <a:rPr lang="fr-CH" sz="1200" b="0" dirty="0">
                <a:solidFill>
                  <a:srgbClr val="569CD6"/>
                </a:solidFill>
                <a:effectLst/>
                <a:latin typeface="Consolas" panose="020B0609020204030204" pitchFamily="49" charset="0"/>
              </a:rPr>
              <a:t>class</a:t>
            </a:r>
            <a:r>
              <a:rPr lang="fr-CH" sz="1200" b="0" dirty="0">
                <a:solidFill>
                  <a:srgbClr val="D4D4D4"/>
                </a:solidFill>
                <a:effectLst/>
                <a:latin typeface="Consolas" panose="020B0609020204030204" pitchFamily="49" charset="0"/>
              </a:rPr>
              <a:t> </a:t>
            </a:r>
            <a:r>
              <a:rPr lang="fr-CH" sz="1200" b="0" dirty="0" err="1">
                <a:solidFill>
                  <a:srgbClr val="4EC9B0"/>
                </a:solidFill>
                <a:effectLst/>
                <a:latin typeface="Consolas" panose="020B0609020204030204" pitchFamily="49" charset="0"/>
              </a:rPr>
              <a:t>SimpleMessageSerializer</a:t>
            </a:r>
            <a:r>
              <a:rPr lang="fr-CH" sz="1200" b="0" dirty="0">
                <a:solidFill>
                  <a:srgbClr val="D4D4D4"/>
                </a:solidFill>
                <a:effectLst/>
                <a:latin typeface="Consolas" panose="020B0609020204030204" pitchFamily="49" charset="0"/>
              </a:rPr>
              <a:t>(</a:t>
            </a:r>
            <a:r>
              <a:rPr lang="fr-CH" sz="1200" b="0" dirty="0" err="1">
                <a:solidFill>
                  <a:srgbClr val="4EC9B0"/>
                </a:solidFill>
                <a:effectLst/>
                <a:latin typeface="Consolas" panose="020B0609020204030204" pitchFamily="49" charset="0"/>
              </a:rPr>
              <a:t>serializers</a:t>
            </a:r>
            <a:r>
              <a:rPr lang="fr-CH" sz="1200" b="0" dirty="0" err="1">
                <a:solidFill>
                  <a:srgbClr val="D4D4D4"/>
                </a:solidFill>
                <a:effectLst/>
                <a:latin typeface="Consolas" panose="020B0609020204030204" pitchFamily="49" charset="0"/>
              </a:rPr>
              <a:t>.</a:t>
            </a:r>
            <a:r>
              <a:rPr lang="fr-CH" sz="1200" b="0" dirty="0" err="1">
                <a:solidFill>
                  <a:srgbClr val="4EC9B0"/>
                </a:solidFill>
                <a:effectLst/>
                <a:latin typeface="Consolas" panose="020B0609020204030204" pitchFamily="49" charset="0"/>
              </a:rPr>
              <a:t>HyperlinkedModelSerializer</a:t>
            </a:r>
            <a:r>
              <a:rPr lang="fr-CH" sz="1200" b="0" dirty="0">
                <a:solidFill>
                  <a:srgbClr val="D4D4D4"/>
                </a:solidFill>
                <a:effectLst/>
                <a:latin typeface="Consolas" panose="020B0609020204030204" pitchFamily="49" charset="0"/>
              </a:rPr>
              <a:t>):</a:t>
            </a:r>
          </a:p>
          <a:p>
            <a:pPr marL="0" indent="0">
              <a:spcBef>
                <a:spcPts val="0"/>
              </a:spcBef>
              <a:buNone/>
            </a:pPr>
            <a:r>
              <a:rPr lang="fr-CH" sz="1200" b="0" dirty="0">
                <a:solidFill>
                  <a:srgbClr val="D4D4D4"/>
                </a:solidFill>
                <a:effectLst/>
                <a:latin typeface="Consolas" panose="020B0609020204030204" pitchFamily="49" charset="0"/>
              </a:rPr>
              <a:t>    </a:t>
            </a:r>
            <a:r>
              <a:rPr lang="fr-CH" sz="1200" b="0" dirty="0">
                <a:solidFill>
                  <a:srgbClr val="569CD6"/>
                </a:solidFill>
                <a:effectLst/>
                <a:latin typeface="Consolas" panose="020B0609020204030204" pitchFamily="49" charset="0"/>
              </a:rPr>
              <a:t>class</a:t>
            </a:r>
            <a:r>
              <a:rPr lang="fr-CH" sz="1200" b="0" dirty="0">
                <a:solidFill>
                  <a:srgbClr val="D4D4D4"/>
                </a:solidFill>
                <a:effectLst/>
                <a:latin typeface="Consolas" panose="020B0609020204030204" pitchFamily="49" charset="0"/>
              </a:rPr>
              <a:t> </a:t>
            </a:r>
            <a:r>
              <a:rPr lang="fr-CH" sz="1200" b="0" dirty="0">
                <a:solidFill>
                  <a:srgbClr val="4EC9B0"/>
                </a:solidFill>
                <a:effectLst/>
                <a:latin typeface="Consolas" panose="020B0609020204030204" pitchFamily="49" charset="0"/>
              </a:rPr>
              <a:t>Meta</a:t>
            </a:r>
            <a:r>
              <a:rPr lang="fr-CH" sz="1200" b="0" dirty="0">
                <a:solidFill>
                  <a:srgbClr val="D4D4D4"/>
                </a:solidFill>
                <a:effectLst/>
                <a:latin typeface="Consolas" panose="020B0609020204030204" pitchFamily="49" charset="0"/>
              </a:rPr>
              <a:t>:</a:t>
            </a:r>
          </a:p>
          <a:p>
            <a:pPr marL="0" indent="0">
              <a:spcBef>
                <a:spcPts val="0"/>
              </a:spcBef>
              <a:buNone/>
            </a:pPr>
            <a:r>
              <a:rPr lang="fr-CH" sz="1200" b="0" dirty="0">
                <a:solidFill>
                  <a:srgbClr val="D4D4D4"/>
                </a:solidFill>
                <a:effectLst/>
                <a:latin typeface="Consolas" panose="020B0609020204030204" pitchFamily="49" charset="0"/>
              </a:rPr>
              <a:t>        </a:t>
            </a:r>
            <a:r>
              <a:rPr lang="fr-CH" sz="1200" b="0" dirty="0">
                <a:solidFill>
                  <a:srgbClr val="9CDCFE"/>
                </a:solidFill>
                <a:effectLst/>
                <a:latin typeface="Consolas" panose="020B0609020204030204" pitchFamily="49" charset="0"/>
              </a:rPr>
              <a:t>model</a:t>
            </a:r>
            <a:r>
              <a:rPr lang="fr-CH" sz="1200" b="0" dirty="0">
                <a:solidFill>
                  <a:srgbClr val="D4D4D4"/>
                </a:solidFill>
                <a:effectLst/>
                <a:latin typeface="Consolas" panose="020B0609020204030204" pitchFamily="49" charset="0"/>
              </a:rPr>
              <a:t> = </a:t>
            </a:r>
            <a:r>
              <a:rPr lang="fr-CH" sz="1200" b="0" dirty="0">
                <a:solidFill>
                  <a:srgbClr val="4EC9B0"/>
                </a:solidFill>
                <a:effectLst/>
                <a:latin typeface="Consolas" panose="020B0609020204030204" pitchFamily="49" charset="0"/>
              </a:rPr>
              <a:t>Message</a:t>
            </a:r>
            <a:endParaRPr lang="fr-CH" sz="1200" b="0" dirty="0">
              <a:solidFill>
                <a:srgbClr val="D4D4D4"/>
              </a:solidFill>
              <a:effectLst/>
              <a:latin typeface="Consolas" panose="020B0609020204030204" pitchFamily="49" charset="0"/>
            </a:endParaRPr>
          </a:p>
          <a:p>
            <a:pPr marL="0" indent="0">
              <a:spcBef>
                <a:spcPts val="0"/>
              </a:spcBef>
              <a:buNone/>
            </a:pPr>
            <a:r>
              <a:rPr lang="fr-CH" sz="1200" b="0" dirty="0">
                <a:solidFill>
                  <a:srgbClr val="D4D4D4"/>
                </a:solidFill>
                <a:effectLst/>
                <a:latin typeface="Consolas" panose="020B0609020204030204" pitchFamily="49" charset="0"/>
              </a:rPr>
              <a:t>        </a:t>
            </a:r>
            <a:r>
              <a:rPr lang="fr-CH" sz="1200" b="0" dirty="0" err="1">
                <a:solidFill>
                  <a:srgbClr val="9CDCFE"/>
                </a:solidFill>
                <a:effectLst/>
                <a:latin typeface="Consolas" panose="020B0609020204030204" pitchFamily="49" charset="0"/>
              </a:rPr>
              <a:t>fields</a:t>
            </a:r>
            <a:r>
              <a:rPr lang="fr-CH" sz="1200" b="0" dirty="0">
                <a:solidFill>
                  <a:srgbClr val="D4D4D4"/>
                </a:solidFill>
                <a:effectLst/>
                <a:latin typeface="Consolas" panose="020B0609020204030204" pitchFamily="49" charset="0"/>
              </a:rPr>
              <a:t> = [</a:t>
            </a:r>
          </a:p>
          <a:p>
            <a:pPr marL="0" indent="0">
              <a:spcBef>
                <a:spcPts val="0"/>
              </a:spcBef>
              <a:buNone/>
            </a:pPr>
            <a:r>
              <a:rPr lang="fr-CH" sz="1200" b="0" dirty="0">
                <a:solidFill>
                  <a:srgbClr val="D4D4D4"/>
                </a:solidFill>
                <a:effectLst/>
                <a:latin typeface="Consolas" panose="020B0609020204030204" pitchFamily="49" charset="0"/>
              </a:rPr>
              <a:t>            </a:t>
            </a:r>
            <a:r>
              <a:rPr lang="fr-CH" sz="1200" b="0" dirty="0">
                <a:solidFill>
                  <a:srgbClr val="CE9178"/>
                </a:solidFill>
                <a:effectLst/>
                <a:latin typeface="Consolas" panose="020B0609020204030204" pitchFamily="49" charset="0"/>
              </a:rPr>
              <a:t>"id"</a:t>
            </a:r>
            <a:r>
              <a:rPr lang="fr-CH" sz="1200" b="0" dirty="0">
                <a:solidFill>
                  <a:srgbClr val="D4D4D4"/>
                </a:solidFill>
                <a:effectLst/>
                <a:latin typeface="Consolas" panose="020B0609020204030204" pitchFamily="49" charset="0"/>
              </a:rPr>
              <a:t>,</a:t>
            </a:r>
          </a:p>
          <a:p>
            <a:pPr marL="0" indent="0">
              <a:spcBef>
                <a:spcPts val="0"/>
              </a:spcBef>
              <a:buNone/>
            </a:pPr>
            <a:r>
              <a:rPr lang="fr-CH" sz="1200" b="0" dirty="0">
                <a:solidFill>
                  <a:srgbClr val="D4D4D4"/>
                </a:solidFill>
                <a:effectLst/>
                <a:latin typeface="Consolas" panose="020B0609020204030204" pitchFamily="49" charset="0"/>
              </a:rPr>
              <a:t>            </a:t>
            </a:r>
            <a:r>
              <a:rPr lang="fr-CH" sz="1200" b="0" dirty="0">
                <a:solidFill>
                  <a:srgbClr val="CE9178"/>
                </a:solidFill>
                <a:effectLst/>
                <a:latin typeface="Consolas" panose="020B0609020204030204" pitchFamily="49" charset="0"/>
              </a:rPr>
              <a:t>"url"</a:t>
            </a:r>
            <a:r>
              <a:rPr lang="fr-CH" sz="1200" b="0" dirty="0">
                <a:solidFill>
                  <a:srgbClr val="D4D4D4"/>
                </a:solidFill>
                <a:effectLst/>
                <a:latin typeface="Consolas" panose="020B0609020204030204" pitchFamily="49" charset="0"/>
              </a:rPr>
              <a:t>,</a:t>
            </a:r>
          </a:p>
          <a:p>
            <a:pPr marL="0" indent="0">
              <a:spcBef>
                <a:spcPts val="0"/>
              </a:spcBef>
              <a:buNone/>
            </a:pPr>
            <a:r>
              <a:rPr lang="fr-CH" sz="1200" b="0" dirty="0">
                <a:solidFill>
                  <a:srgbClr val="D4D4D4"/>
                </a:solidFill>
                <a:effectLst/>
                <a:latin typeface="Consolas" panose="020B0609020204030204" pitchFamily="49" charset="0"/>
              </a:rPr>
              <a:t>            </a:t>
            </a:r>
            <a:r>
              <a:rPr lang="fr-CH" sz="1200" b="0" dirty="0">
                <a:solidFill>
                  <a:srgbClr val="CE9178"/>
                </a:solidFill>
                <a:effectLst/>
                <a:latin typeface="Consolas" panose="020B0609020204030204" pitchFamily="49" charset="0"/>
              </a:rPr>
              <a:t>"</a:t>
            </a:r>
            <a:r>
              <a:rPr lang="fr-CH" sz="1200" b="0" dirty="0" err="1">
                <a:solidFill>
                  <a:srgbClr val="CE9178"/>
                </a:solidFill>
                <a:effectLst/>
                <a:latin typeface="Consolas" panose="020B0609020204030204" pitchFamily="49" charset="0"/>
              </a:rPr>
              <a:t>user_id</a:t>
            </a:r>
            <a:r>
              <a:rPr lang="fr-CH" sz="1200" b="0" dirty="0">
                <a:solidFill>
                  <a:srgbClr val="CE9178"/>
                </a:solidFill>
                <a:effectLst/>
                <a:latin typeface="Consolas" panose="020B0609020204030204" pitchFamily="49" charset="0"/>
              </a:rPr>
              <a:t>"</a:t>
            </a:r>
            <a:r>
              <a:rPr lang="fr-CH" sz="1200" b="0" dirty="0">
                <a:solidFill>
                  <a:srgbClr val="D4D4D4"/>
                </a:solidFill>
                <a:effectLst/>
                <a:latin typeface="Consolas" panose="020B0609020204030204" pitchFamily="49" charset="0"/>
              </a:rPr>
              <a:t>,</a:t>
            </a:r>
          </a:p>
          <a:p>
            <a:pPr marL="0" indent="0">
              <a:spcBef>
                <a:spcPts val="0"/>
              </a:spcBef>
              <a:buNone/>
            </a:pPr>
            <a:r>
              <a:rPr lang="fr-CH" sz="1200" b="0" dirty="0">
                <a:solidFill>
                  <a:srgbClr val="D4D4D4"/>
                </a:solidFill>
                <a:effectLst/>
                <a:latin typeface="Consolas" panose="020B0609020204030204" pitchFamily="49" charset="0"/>
              </a:rPr>
              <a:t>            </a:t>
            </a:r>
            <a:r>
              <a:rPr lang="fr-CH" sz="1200" b="0" dirty="0">
                <a:solidFill>
                  <a:srgbClr val="CE9178"/>
                </a:solidFill>
                <a:effectLst/>
                <a:latin typeface="Consolas" panose="020B0609020204030204" pitchFamily="49" charset="0"/>
              </a:rPr>
              <a:t>"</a:t>
            </a:r>
            <a:r>
              <a:rPr lang="fr-CH" sz="1200" b="0" dirty="0" err="1">
                <a:solidFill>
                  <a:srgbClr val="CE9178"/>
                </a:solidFill>
                <a:effectLst/>
                <a:latin typeface="Consolas" panose="020B0609020204030204" pitchFamily="49" charset="0"/>
              </a:rPr>
              <a:t>topic_id</a:t>
            </a:r>
            <a:r>
              <a:rPr lang="fr-CH" sz="1200" b="0" dirty="0">
                <a:solidFill>
                  <a:srgbClr val="CE9178"/>
                </a:solidFill>
                <a:effectLst/>
                <a:latin typeface="Consolas" panose="020B0609020204030204" pitchFamily="49" charset="0"/>
              </a:rPr>
              <a:t>"</a:t>
            </a:r>
            <a:r>
              <a:rPr lang="fr-CH" sz="1200" b="0" dirty="0">
                <a:solidFill>
                  <a:srgbClr val="D4D4D4"/>
                </a:solidFill>
                <a:effectLst/>
                <a:latin typeface="Consolas" panose="020B0609020204030204" pitchFamily="49" charset="0"/>
              </a:rPr>
              <a:t>,</a:t>
            </a:r>
          </a:p>
          <a:p>
            <a:pPr marL="0" indent="0">
              <a:spcBef>
                <a:spcPts val="0"/>
              </a:spcBef>
              <a:buNone/>
            </a:pPr>
            <a:r>
              <a:rPr lang="fr-CH" sz="1200" b="0" dirty="0">
                <a:solidFill>
                  <a:srgbClr val="D4D4D4"/>
                </a:solidFill>
                <a:effectLst/>
                <a:latin typeface="Consolas" panose="020B0609020204030204" pitchFamily="49" charset="0"/>
              </a:rPr>
              <a:t>            </a:t>
            </a:r>
            <a:r>
              <a:rPr lang="fr-CH" sz="1200" b="0" dirty="0">
                <a:solidFill>
                  <a:srgbClr val="CE9178"/>
                </a:solidFill>
                <a:effectLst/>
                <a:latin typeface="Consolas" panose="020B0609020204030204" pitchFamily="49" charset="0"/>
              </a:rPr>
              <a:t>"message"</a:t>
            </a:r>
            <a:r>
              <a:rPr lang="fr-CH" sz="1200" b="0" dirty="0">
                <a:solidFill>
                  <a:srgbClr val="D4D4D4"/>
                </a:solidFill>
                <a:effectLst/>
                <a:latin typeface="Consolas" panose="020B0609020204030204" pitchFamily="49" charset="0"/>
              </a:rPr>
              <a:t>,</a:t>
            </a:r>
          </a:p>
          <a:p>
            <a:pPr marL="0" indent="0">
              <a:spcBef>
                <a:spcPts val="0"/>
              </a:spcBef>
              <a:buNone/>
            </a:pPr>
            <a:r>
              <a:rPr lang="fr-CH" sz="1200" b="0" dirty="0">
                <a:solidFill>
                  <a:srgbClr val="D4D4D4"/>
                </a:solidFill>
                <a:effectLst/>
                <a:latin typeface="Consolas" panose="020B0609020204030204" pitchFamily="49" charset="0"/>
              </a:rPr>
              <a:t>            </a:t>
            </a:r>
            <a:r>
              <a:rPr lang="fr-CH" sz="1200" b="0" dirty="0">
                <a:solidFill>
                  <a:srgbClr val="CE9178"/>
                </a:solidFill>
                <a:effectLst/>
                <a:latin typeface="Consolas" panose="020B0609020204030204" pitchFamily="49" charset="0"/>
              </a:rPr>
              <a:t>"</a:t>
            </a:r>
            <a:r>
              <a:rPr lang="fr-CH" sz="1200" b="0" dirty="0" err="1">
                <a:solidFill>
                  <a:srgbClr val="CE9178"/>
                </a:solidFill>
                <a:effectLst/>
                <a:latin typeface="Consolas" panose="020B0609020204030204" pitchFamily="49" charset="0"/>
              </a:rPr>
              <a:t>created</a:t>
            </a:r>
            <a:r>
              <a:rPr lang="fr-CH" sz="1200" b="0" dirty="0">
                <a:solidFill>
                  <a:srgbClr val="CE9178"/>
                </a:solidFill>
                <a:effectLst/>
                <a:latin typeface="Consolas" panose="020B0609020204030204" pitchFamily="49" charset="0"/>
              </a:rPr>
              <a:t>"</a:t>
            </a:r>
            <a:r>
              <a:rPr lang="fr-CH" sz="1200" b="0" dirty="0">
                <a:solidFill>
                  <a:srgbClr val="D4D4D4"/>
                </a:solidFill>
                <a:effectLst/>
                <a:latin typeface="Consolas" panose="020B0609020204030204" pitchFamily="49" charset="0"/>
              </a:rPr>
              <a:t>,</a:t>
            </a:r>
          </a:p>
          <a:p>
            <a:pPr marL="0" indent="0">
              <a:spcBef>
                <a:spcPts val="0"/>
              </a:spcBef>
              <a:buNone/>
            </a:pPr>
            <a:r>
              <a:rPr lang="fr-CH" sz="1200" b="0" dirty="0">
                <a:solidFill>
                  <a:srgbClr val="D4D4D4"/>
                </a:solidFill>
                <a:effectLst/>
                <a:latin typeface="Consolas" panose="020B0609020204030204" pitchFamily="49" charset="0"/>
              </a:rPr>
              <a:t>        ]</a:t>
            </a:r>
          </a:p>
          <a:p>
            <a:pPr marL="0" indent="0">
              <a:spcBef>
                <a:spcPts val="0"/>
              </a:spcBef>
              <a:buNone/>
            </a:pPr>
            <a:endParaRPr lang="fr-CH" sz="1200" b="0" dirty="0">
              <a:solidFill>
                <a:srgbClr val="D4D4D4"/>
              </a:solidFill>
              <a:effectLst/>
              <a:latin typeface="Consolas" panose="020B0609020204030204" pitchFamily="49" charset="0"/>
            </a:endParaRPr>
          </a:p>
          <a:p>
            <a:pPr marL="0" indent="0">
              <a:spcBef>
                <a:spcPts val="0"/>
              </a:spcBef>
              <a:buNone/>
            </a:pPr>
            <a:r>
              <a:rPr lang="fr-CH" sz="1200" b="0" dirty="0">
                <a:solidFill>
                  <a:srgbClr val="569CD6"/>
                </a:solidFill>
                <a:effectLst/>
                <a:latin typeface="Consolas" panose="020B0609020204030204" pitchFamily="49" charset="0"/>
              </a:rPr>
              <a:t>class</a:t>
            </a:r>
            <a:r>
              <a:rPr lang="fr-CH" sz="1200" b="0" dirty="0">
                <a:solidFill>
                  <a:srgbClr val="D4D4D4"/>
                </a:solidFill>
                <a:effectLst/>
                <a:latin typeface="Consolas" panose="020B0609020204030204" pitchFamily="49" charset="0"/>
              </a:rPr>
              <a:t> </a:t>
            </a:r>
            <a:r>
              <a:rPr lang="fr-CH" sz="1200" b="0" dirty="0" err="1">
                <a:solidFill>
                  <a:srgbClr val="4EC9B0"/>
                </a:solidFill>
                <a:effectLst/>
                <a:latin typeface="Consolas" panose="020B0609020204030204" pitchFamily="49" charset="0"/>
              </a:rPr>
              <a:t>MessageSerializer</a:t>
            </a:r>
            <a:r>
              <a:rPr lang="fr-CH" sz="1200" b="0" dirty="0">
                <a:solidFill>
                  <a:srgbClr val="D4D4D4"/>
                </a:solidFill>
                <a:effectLst/>
                <a:latin typeface="Consolas" panose="020B0609020204030204" pitchFamily="49" charset="0"/>
              </a:rPr>
              <a:t>(</a:t>
            </a:r>
            <a:r>
              <a:rPr lang="fr-CH" sz="1200" b="0" dirty="0" err="1">
                <a:solidFill>
                  <a:srgbClr val="4EC9B0"/>
                </a:solidFill>
                <a:effectLst/>
                <a:latin typeface="Consolas" panose="020B0609020204030204" pitchFamily="49" charset="0"/>
              </a:rPr>
              <a:t>serializers</a:t>
            </a:r>
            <a:r>
              <a:rPr lang="fr-CH" sz="1200" b="0" dirty="0" err="1">
                <a:solidFill>
                  <a:srgbClr val="D4D4D4"/>
                </a:solidFill>
                <a:effectLst/>
                <a:latin typeface="Consolas" panose="020B0609020204030204" pitchFamily="49" charset="0"/>
              </a:rPr>
              <a:t>.</a:t>
            </a:r>
            <a:r>
              <a:rPr lang="fr-CH" sz="1200" b="0" dirty="0" err="1">
                <a:solidFill>
                  <a:srgbClr val="4EC9B0"/>
                </a:solidFill>
                <a:effectLst/>
                <a:latin typeface="Consolas" panose="020B0609020204030204" pitchFamily="49" charset="0"/>
              </a:rPr>
              <a:t>HyperlinkedModelSerializer</a:t>
            </a:r>
            <a:r>
              <a:rPr lang="fr-CH" sz="1200" b="0" dirty="0">
                <a:solidFill>
                  <a:srgbClr val="D4D4D4"/>
                </a:solidFill>
                <a:effectLst/>
                <a:latin typeface="Consolas" panose="020B0609020204030204" pitchFamily="49" charset="0"/>
              </a:rPr>
              <a:t>):</a:t>
            </a:r>
          </a:p>
          <a:p>
            <a:pPr marL="0" indent="0">
              <a:spcBef>
                <a:spcPts val="0"/>
              </a:spcBef>
              <a:buNone/>
            </a:pPr>
            <a:r>
              <a:rPr lang="fr-CH" sz="1200" b="0" dirty="0">
                <a:solidFill>
                  <a:srgbClr val="D4D4D4"/>
                </a:solidFill>
                <a:effectLst/>
                <a:latin typeface="Consolas" panose="020B0609020204030204" pitchFamily="49" charset="0"/>
              </a:rPr>
              <a:t>    </a:t>
            </a:r>
            <a:r>
              <a:rPr lang="fr-CH" sz="1200" b="0" dirty="0" err="1">
                <a:solidFill>
                  <a:srgbClr val="9CDCFE"/>
                </a:solidFill>
                <a:effectLst/>
                <a:latin typeface="Consolas" panose="020B0609020204030204" pitchFamily="49" charset="0"/>
              </a:rPr>
              <a:t>user_id</a:t>
            </a:r>
            <a:r>
              <a:rPr lang="fr-CH" sz="1200" b="0" dirty="0">
                <a:solidFill>
                  <a:srgbClr val="D4D4D4"/>
                </a:solidFill>
                <a:effectLst/>
                <a:latin typeface="Consolas" panose="020B0609020204030204" pitchFamily="49" charset="0"/>
              </a:rPr>
              <a:t> = </a:t>
            </a:r>
            <a:r>
              <a:rPr lang="fr-CH" sz="1200" b="0" dirty="0" err="1">
                <a:solidFill>
                  <a:srgbClr val="4EC9B0"/>
                </a:solidFill>
                <a:effectLst/>
                <a:latin typeface="Consolas" panose="020B0609020204030204" pitchFamily="49" charset="0"/>
              </a:rPr>
              <a:t>UserSerializer</a:t>
            </a:r>
            <a:r>
              <a:rPr lang="fr-CH" sz="1200" b="0" dirty="0">
                <a:solidFill>
                  <a:srgbClr val="D4D4D4"/>
                </a:solidFill>
                <a:effectLst/>
                <a:latin typeface="Consolas" panose="020B0609020204030204" pitchFamily="49" charset="0"/>
              </a:rPr>
              <a:t>(</a:t>
            </a:r>
            <a:r>
              <a:rPr lang="fr-CH" sz="1200" b="0" dirty="0" err="1">
                <a:solidFill>
                  <a:srgbClr val="9CDCFE"/>
                </a:solidFill>
                <a:effectLst/>
                <a:latin typeface="Consolas" panose="020B0609020204030204" pitchFamily="49" charset="0"/>
              </a:rPr>
              <a:t>read_only</a:t>
            </a:r>
            <a:r>
              <a:rPr lang="fr-CH" sz="1200" b="0" dirty="0">
                <a:solidFill>
                  <a:srgbClr val="D4D4D4"/>
                </a:solidFill>
                <a:effectLst/>
                <a:latin typeface="Consolas" panose="020B0609020204030204" pitchFamily="49" charset="0"/>
              </a:rPr>
              <a:t>=</a:t>
            </a:r>
            <a:r>
              <a:rPr lang="fr-CH" sz="1200" b="0" dirty="0" err="1">
                <a:solidFill>
                  <a:srgbClr val="569CD6"/>
                </a:solidFill>
                <a:effectLst/>
                <a:latin typeface="Consolas" panose="020B0609020204030204" pitchFamily="49" charset="0"/>
              </a:rPr>
              <a:t>True</a:t>
            </a:r>
            <a:r>
              <a:rPr lang="fr-CH" sz="1200" b="0" dirty="0">
                <a:solidFill>
                  <a:srgbClr val="D4D4D4"/>
                </a:solidFill>
                <a:effectLst/>
                <a:latin typeface="Consolas" panose="020B0609020204030204" pitchFamily="49" charset="0"/>
              </a:rPr>
              <a:t>)</a:t>
            </a:r>
          </a:p>
          <a:p>
            <a:pPr marL="0" indent="0">
              <a:spcBef>
                <a:spcPts val="0"/>
              </a:spcBef>
              <a:buNone/>
            </a:pPr>
            <a:r>
              <a:rPr lang="fr-CH" sz="1200" b="0" dirty="0">
                <a:solidFill>
                  <a:srgbClr val="D4D4D4"/>
                </a:solidFill>
                <a:effectLst/>
                <a:latin typeface="Consolas" panose="020B0609020204030204" pitchFamily="49" charset="0"/>
              </a:rPr>
              <a:t>    </a:t>
            </a:r>
            <a:r>
              <a:rPr lang="fr-CH" sz="1200" b="0" dirty="0">
                <a:solidFill>
                  <a:srgbClr val="569CD6"/>
                </a:solidFill>
                <a:effectLst/>
                <a:latin typeface="Consolas" panose="020B0609020204030204" pitchFamily="49" charset="0"/>
              </a:rPr>
              <a:t>class</a:t>
            </a:r>
            <a:r>
              <a:rPr lang="fr-CH" sz="1200" b="0" dirty="0">
                <a:solidFill>
                  <a:srgbClr val="D4D4D4"/>
                </a:solidFill>
                <a:effectLst/>
                <a:latin typeface="Consolas" panose="020B0609020204030204" pitchFamily="49" charset="0"/>
              </a:rPr>
              <a:t> </a:t>
            </a:r>
            <a:r>
              <a:rPr lang="fr-CH" sz="1200" b="0" dirty="0">
                <a:solidFill>
                  <a:srgbClr val="4EC9B0"/>
                </a:solidFill>
                <a:effectLst/>
                <a:latin typeface="Consolas" panose="020B0609020204030204" pitchFamily="49" charset="0"/>
              </a:rPr>
              <a:t>Meta</a:t>
            </a:r>
            <a:r>
              <a:rPr lang="fr-CH" sz="1200" b="0" dirty="0">
                <a:solidFill>
                  <a:srgbClr val="D4D4D4"/>
                </a:solidFill>
                <a:effectLst/>
                <a:latin typeface="Consolas" panose="020B0609020204030204" pitchFamily="49" charset="0"/>
              </a:rPr>
              <a:t>:</a:t>
            </a:r>
          </a:p>
          <a:p>
            <a:pPr marL="0" indent="0">
              <a:spcBef>
                <a:spcPts val="0"/>
              </a:spcBef>
              <a:buNone/>
            </a:pPr>
            <a:r>
              <a:rPr lang="fr-CH" sz="1200" b="0" dirty="0">
                <a:solidFill>
                  <a:srgbClr val="D4D4D4"/>
                </a:solidFill>
                <a:effectLst/>
                <a:latin typeface="Consolas" panose="020B0609020204030204" pitchFamily="49" charset="0"/>
              </a:rPr>
              <a:t>        </a:t>
            </a:r>
            <a:r>
              <a:rPr lang="fr-CH" sz="1200" b="0" dirty="0">
                <a:solidFill>
                  <a:srgbClr val="9CDCFE"/>
                </a:solidFill>
                <a:effectLst/>
                <a:latin typeface="Consolas" panose="020B0609020204030204" pitchFamily="49" charset="0"/>
              </a:rPr>
              <a:t>model</a:t>
            </a:r>
            <a:r>
              <a:rPr lang="fr-CH" sz="1200" b="0" dirty="0">
                <a:solidFill>
                  <a:srgbClr val="D4D4D4"/>
                </a:solidFill>
                <a:effectLst/>
                <a:latin typeface="Consolas" panose="020B0609020204030204" pitchFamily="49" charset="0"/>
              </a:rPr>
              <a:t> = </a:t>
            </a:r>
            <a:r>
              <a:rPr lang="fr-CH" sz="1200" b="0" dirty="0">
                <a:solidFill>
                  <a:srgbClr val="4EC9B0"/>
                </a:solidFill>
                <a:effectLst/>
                <a:latin typeface="Consolas" panose="020B0609020204030204" pitchFamily="49" charset="0"/>
              </a:rPr>
              <a:t>Message</a:t>
            </a:r>
            <a:endParaRPr lang="fr-CH" sz="1200" b="0" dirty="0">
              <a:solidFill>
                <a:srgbClr val="D4D4D4"/>
              </a:solidFill>
              <a:effectLst/>
              <a:latin typeface="Consolas" panose="020B0609020204030204" pitchFamily="49" charset="0"/>
            </a:endParaRPr>
          </a:p>
          <a:p>
            <a:pPr marL="0" indent="0">
              <a:spcBef>
                <a:spcPts val="0"/>
              </a:spcBef>
              <a:buNone/>
            </a:pPr>
            <a:r>
              <a:rPr lang="fr-CH" sz="1200" b="0" dirty="0">
                <a:solidFill>
                  <a:srgbClr val="D4D4D4"/>
                </a:solidFill>
                <a:effectLst/>
                <a:latin typeface="Consolas" panose="020B0609020204030204" pitchFamily="49" charset="0"/>
              </a:rPr>
              <a:t>        </a:t>
            </a:r>
            <a:r>
              <a:rPr lang="fr-CH" sz="1200" b="0" dirty="0" err="1">
                <a:solidFill>
                  <a:srgbClr val="9CDCFE"/>
                </a:solidFill>
                <a:effectLst/>
                <a:latin typeface="Consolas" panose="020B0609020204030204" pitchFamily="49" charset="0"/>
              </a:rPr>
              <a:t>fields</a:t>
            </a:r>
            <a:r>
              <a:rPr lang="fr-CH" sz="1200" b="0" dirty="0">
                <a:solidFill>
                  <a:srgbClr val="D4D4D4"/>
                </a:solidFill>
                <a:effectLst/>
                <a:latin typeface="Consolas" panose="020B0609020204030204" pitchFamily="49" charset="0"/>
              </a:rPr>
              <a:t> = [</a:t>
            </a:r>
          </a:p>
          <a:p>
            <a:pPr marL="0" indent="0">
              <a:spcBef>
                <a:spcPts val="0"/>
              </a:spcBef>
              <a:buNone/>
            </a:pPr>
            <a:r>
              <a:rPr lang="fr-CH" sz="1200" b="0" dirty="0">
                <a:solidFill>
                  <a:srgbClr val="D4D4D4"/>
                </a:solidFill>
                <a:effectLst/>
                <a:latin typeface="Consolas" panose="020B0609020204030204" pitchFamily="49" charset="0"/>
              </a:rPr>
              <a:t>            </a:t>
            </a:r>
            <a:r>
              <a:rPr lang="fr-CH" sz="1200" b="0" dirty="0">
                <a:solidFill>
                  <a:srgbClr val="CE9178"/>
                </a:solidFill>
                <a:effectLst/>
                <a:latin typeface="Consolas" panose="020B0609020204030204" pitchFamily="49" charset="0"/>
              </a:rPr>
              <a:t>"id"</a:t>
            </a:r>
            <a:r>
              <a:rPr lang="fr-CH" sz="1200" b="0" dirty="0">
                <a:solidFill>
                  <a:srgbClr val="D4D4D4"/>
                </a:solidFill>
                <a:effectLst/>
                <a:latin typeface="Consolas" panose="020B0609020204030204" pitchFamily="49" charset="0"/>
              </a:rPr>
              <a:t>,</a:t>
            </a:r>
          </a:p>
          <a:p>
            <a:pPr marL="0" indent="0">
              <a:spcBef>
                <a:spcPts val="0"/>
              </a:spcBef>
              <a:buNone/>
            </a:pPr>
            <a:r>
              <a:rPr lang="fr-CH" sz="1200" b="0" dirty="0">
                <a:solidFill>
                  <a:srgbClr val="D4D4D4"/>
                </a:solidFill>
                <a:effectLst/>
                <a:latin typeface="Consolas" panose="020B0609020204030204" pitchFamily="49" charset="0"/>
              </a:rPr>
              <a:t>            </a:t>
            </a:r>
            <a:r>
              <a:rPr lang="fr-CH" sz="1200" b="0" dirty="0">
                <a:solidFill>
                  <a:srgbClr val="CE9178"/>
                </a:solidFill>
                <a:effectLst/>
                <a:latin typeface="Consolas" panose="020B0609020204030204" pitchFamily="49" charset="0"/>
              </a:rPr>
              <a:t>"url"</a:t>
            </a:r>
            <a:r>
              <a:rPr lang="fr-CH" sz="1200" b="0" dirty="0">
                <a:solidFill>
                  <a:srgbClr val="D4D4D4"/>
                </a:solidFill>
                <a:effectLst/>
                <a:latin typeface="Consolas" panose="020B0609020204030204" pitchFamily="49" charset="0"/>
              </a:rPr>
              <a:t>,</a:t>
            </a:r>
          </a:p>
          <a:p>
            <a:pPr marL="0" indent="0">
              <a:spcBef>
                <a:spcPts val="0"/>
              </a:spcBef>
              <a:buNone/>
            </a:pPr>
            <a:r>
              <a:rPr lang="fr-CH" sz="1200" b="0" dirty="0">
                <a:solidFill>
                  <a:srgbClr val="D4D4D4"/>
                </a:solidFill>
                <a:effectLst/>
                <a:latin typeface="Consolas" panose="020B0609020204030204" pitchFamily="49" charset="0"/>
              </a:rPr>
              <a:t>            </a:t>
            </a:r>
            <a:r>
              <a:rPr lang="fr-CH" sz="1200" b="0" dirty="0">
                <a:solidFill>
                  <a:srgbClr val="CE9178"/>
                </a:solidFill>
                <a:effectLst/>
                <a:latin typeface="Consolas" panose="020B0609020204030204" pitchFamily="49" charset="0"/>
              </a:rPr>
              <a:t>"</a:t>
            </a:r>
            <a:r>
              <a:rPr lang="fr-CH" sz="1200" b="0" dirty="0" err="1">
                <a:solidFill>
                  <a:srgbClr val="CE9178"/>
                </a:solidFill>
                <a:effectLst/>
                <a:latin typeface="Consolas" panose="020B0609020204030204" pitchFamily="49" charset="0"/>
              </a:rPr>
              <a:t>user_id</a:t>
            </a:r>
            <a:r>
              <a:rPr lang="fr-CH" sz="1200" b="0" dirty="0">
                <a:solidFill>
                  <a:srgbClr val="CE9178"/>
                </a:solidFill>
                <a:effectLst/>
                <a:latin typeface="Consolas" panose="020B0609020204030204" pitchFamily="49" charset="0"/>
              </a:rPr>
              <a:t>"</a:t>
            </a:r>
            <a:r>
              <a:rPr lang="fr-CH" sz="1200" b="0" dirty="0">
                <a:solidFill>
                  <a:srgbClr val="D4D4D4"/>
                </a:solidFill>
                <a:effectLst/>
                <a:latin typeface="Consolas" panose="020B0609020204030204" pitchFamily="49" charset="0"/>
              </a:rPr>
              <a:t>,</a:t>
            </a:r>
          </a:p>
          <a:p>
            <a:pPr marL="0" indent="0">
              <a:spcBef>
                <a:spcPts val="0"/>
              </a:spcBef>
              <a:buNone/>
            </a:pPr>
            <a:r>
              <a:rPr lang="fr-CH" sz="1200" b="0" dirty="0">
                <a:solidFill>
                  <a:srgbClr val="D4D4D4"/>
                </a:solidFill>
                <a:effectLst/>
                <a:latin typeface="Consolas" panose="020B0609020204030204" pitchFamily="49" charset="0"/>
              </a:rPr>
              <a:t>            </a:t>
            </a:r>
            <a:r>
              <a:rPr lang="fr-CH" sz="1200" b="0" dirty="0">
                <a:solidFill>
                  <a:srgbClr val="CE9178"/>
                </a:solidFill>
                <a:effectLst/>
                <a:latin typeface="Consolas" panose="020B0609020204030204" pitchFamily="49" charset="0"/>
              </a:rPr>
              <a:t>"</a:t>
            </a:r>
            <a:r>
              <a:rPr lang="fr-CH" sz="1200" b="0" dirty="0" err="1">
                <a:solidFill>
                  <a:srgbClr val="CE9178"/>
                </a:solidFill>
                <a:effectLst/>
                <a:latin typeface="Consolas" panose="020B0609020204030204" pitchFamily="49" charset="0"/>
              </a:rPr>
              <a:t>topic_id</a:t>
            </a:r>
            <a:r>
              <a:rPr lang="fr-CH" sz="1200" b="0" dirty="0">
                <a:solidFill>
                  <a:srgbClr val="CE9178"/>
                </a:solidFill>
                <a:effectLst/>
                <a:latin typeface="Consolas" panose="020B0609020204030204" pitchFamily="49" charset="0"/>
              </a:rPr>
              <a:t>"</a:t>
            </a:r>
            <a:r>
              <a:rPr lang="fr-CH" sz="1200" b="0" dirty="0">
                <a:solidFill>
                  <a:srgbClr val="D4D4D4"/>
                </a:solidFill>
                <a:effectLst/>
                <a:latin typeface="Consolas" panose="020B0609020204030204" pitchFamily="49" charset="0"/>
              </a:rPr>
              <a:t>,</a:t>
            </a:r>
          </a:p>
          <a:p>
            <a:pPr marL="0" indent="0">
              <a:spcBef>
                <a:spcPts val="0"/>
              </a:spcBef>
              <a:buNone/>
            </a:pPr>
            <a:r>
              <a:rPr lang="fr-CH" sz="1200" b="0" dirty="0">
                <a:solidFill>
                  <a:srgbClr val="D4D4D4"/>
                </a:solidFill>
                <a:effectLst/>
                <a:latin typeface="Consolas" panose="020B0609020204030204" pitchFamily="49" charset="0"/>
              </a:rPr>
              <a:t>            </a:t>
            </a:r>
            <a:r>
              <a:rPr lang="fr-CH" sz="1200" b="0" dirty="0">
                <a:solidFill>
                  <a:srgbClr val="CE9178"/>
                </a:solidFill>
                <a:effectLst/>
                <a:latin typeface="Consolas" panose="020B0609020204030204" pitchFamily="49" charset="0"/>
              </a:rPr>
              <a:t>"message"</a:t>
            </a:r>
            <a:r>
              <a:rPr lang="fr-CH" sz="1200" b="0" dirty="0">
                <a:solidFill>
                  <a:srgbClr val="D4D4D4"/>
                </a:solidFill>
                <a:effectLst/>
                <a:latin typeface="Consolas" panose="020B0609020204030204" pitchFamily="49" charset="0"/>
              </a:rPr>
              <a:t>,</a:t>
            </a:r>
          </a:p>
          <a:p>
            <a:pPr marL="0" indent="0">
              <a:spcBef>
                <a:spcPts val="0"/>
              </a:spcBef>
              <a:buNone/>
            </a:pPr>
            <a:r>
              <a:rPr lang="fr-CH" sz="1200" b="0" dirty="0">
                <a:solidFill>
                  <a:srgbClr val="D4D4D4"/>
                </a:solidFill>
                <a:effectLst/>
                <a:latin typeface="Consolas" panose="020B0609020204030204" pitchFamily="49" charset="0"/>
              </a:rPr>
              <a:t>            </a:t>
            </a:r>
            <a:r>
              <a:rPr lang="fr-CH" sz="1200" b="0" dirty="0">
                <a:solidFill>
                  <a:srgbClr val="CE9178"/>
                </a:solidFill>
                <a:effectLst/>
                <a:latin typeface="Consolas" panose="020B0609020204030204" pitchFamily="49" charset="0"/>
              </a:rPr>
              <a:t>"</a:t>
            </a:r>
            <a:r>
              <a:rPr lang="fr-CH" sz="1200" b="0" dirty="0" err="1">
                <a:solidFill>
                  <a:srgbClr val="CE9178"/>
                </a:solidFill>
                <a:effectLst/>
                <a:latin typeface="Consolas" panose="020B0609020204030204" pitchFamily="49" charset="0"/>
              </a:rPr>
              <a:t>created</a:t>
            </a:r>
            <a:r>
              <a:rPr lang="fr-CH" sz="1200" b="0" dirty="0">
                <a:solidFill>
                  <a:srgbClr val="CE9178"/>
                </a:solidFill>
                <a:effectLst/>
                <a:latin typeface="Consolas" panose="020B0609020204030204" pitchFamily="49" charset="0"/>
              </a:rPr>
              <a:t>"</a:t>
            </a:r>
            <a:r>
              <a:rPr lang="fr-CH" sz="1200" b="0" dirty="0">
                <a:solidFill>
                  <a:srgbClr val="D4D4D4"/>
                </a:solidFill>
                <a:effectLst/>
                <a:latin typeface="Consolas" panose="020B0609020204030204" pitchFamily="49" charset="0"/>
              </a:rPr>
              <a:t>,</a:t>
            </a:r>
          </a:p>
          <a:p>
            <a:pPr marL="0" indent="0">
              <a:spcBef>
                <a:spcPts val="0"/>
              </a:spcBef>
              <a:buNone/>
            </a:pPr>
            <a:r>
              <a:rPr lang="fr-CH" sz="1200" b="0" dirty="0">
                <a:solidFill>
                  <a:srgbClr val="D4D4D4"/>
                </a:solidFill>
                <a:effectLst/>
                <a:latin typeface="Consolas" panose="020B0609020204030204" pitchFamily="49" charset="0"/>
              </a:rPr>
              <a:t>        ]</a:t>
            </a:r>
            <a:endParaRPr lang="fr-CH" sz="1400" dirty="0"/>
          </a:p>
        </p:txBody>
      </p:sp>
      <p:sp>
        <p:nvSpPr>
          <p:cNvPr id="5" name="TextBox 4">
            <a:extLst>
              <a:ext uri="{FF2B5EF4-FFF2-40B4-BE49-F238E27FC236}">
                <a16:creationId xmlns:a16="http://schemas.microsoft.com/office/drawing/2014/main" id="{B3865F1D-6ACC-2C38-F3BF-3DEE5EC455BA}"/>
              </a:ext>
            </a:extLst>
          </p:cNvPr>
          <p:cNvSpPr txBox="1"/>
          <p:nvPr/>
        </p:nvSpPr>
        <p:spPr>
          <a:xfrm>
            <a:off x="6367815" y="3525203"/>
            <a:ext cx="6094740" cy="1569660"/>
          </a:xfrm>
          <a:prstGeom prst="rect">
            <a:avLst/>
          </a:prstGeom>
          <a:noFill/>
        </p:spPr>
        <p:txBody>
          <a:bodyPr wrap="square">
            <a:spAutoFit/>
          </a:bodyPr>
          <a:lstStyle/>
          <a:p>
            <a:r>
              <a:rPr lang="fr-CH" sz="1200" b="0" dirty="0">
                <a:solidFill>
                  <a:srgbClr val="569CD6"/>
                </a:solidFill>
                <a:effectLst/>
                <a:latin typeface="Consolas" panose="020B0609020204030204" pitchFamily="49" charset="0"/>
              </a:rPr>
              <a:t>class</a:t>
            </a:r>
            <a:r>
              <a:rPr lang="fr-CH" sz="1200" b="0" dirty="0">
                <a:solidFill>
                  <a:srgbClr val="D4D4D4"/>
                </a:solidFill>
                <a:effectLst/>
                <a:latin typeface="Consolas" panose="020B0609020204030204" pitchFamily="49" charset="0"/>
              </a:rPr>
              <a:t> </a:t>
            </a:r>
            <a:r>
              <a:rPr lang="fr-CH" sz="1200" b="0" dirty="0" err="1">
                <a:solidFill>
                  <a:srgbClr val="4EC9B0"/>
                </a:solidFill>
                <a:effectLst/>
                <a:latin typeface="Consolas" panose="020B0609020204030204" pitchFamily="49" charset="0"/>
              </a:rPr>
              <a:t>MessageViewSet</a:t>
            </a:r>
            <a:r>
              <a:rPr lang="fr-CH" sz="1200" b="0" dirty="0">
                <a:solidFill>
                  <a:srgbClr val="D4D4D4"/>
                </a:solidFill>
                <a:effectLst/>
                <a:latin typeface="Consolas" panose="020B0609020204030204" pitchFamily="49" charset="0"/>
              </a:rPr>
              <a:t>(</a:t>
            </a:r>
            <a:r>
              <a:rPr lang="fr-CH" sz="1200" b="0" dirty="0" err="1">
                <a:solidFill>
                  <a:srgbClr val="4EC9B0"/>
                </a:solidFill>
                <a:effectLst/>
                <a:latin typeface="Consolas" panose="020B0609020204030204" pitchFamily="49" charset="0"/>
              </a:rPr>
              <a:t>viewsets</a:t>
            </a:r>
            <a:r>
              <a:rPr lang="fr-CH" sz="1200" b="0" dirty="0" err="1">
                <a:solidFill>
                  <a:srgbClr val="D4D4D4"/>
                </a:solidFill>
                <a:effectLst/>
                <a:latin typeface="Consolas" panose="020B0609020204030204" pitchFamily="49" charset="0"/>
              </a:rPr>
              <a:t>.</a:t>
            </a:r>
            <a:r>
              <a:rPr lang="fr-CH" sz="1200" b="0" dirty="0" err="1">
                <a:solidFill>
                  <a:srgbClr val="4EC9B0"/>
                </a:solidFill>
                <a:effectLst/>
                <a:latin typeface="Consolas" panose="020B0609020204030204" pitchFamily="49" charset="0"/>
              </a:rPr>
              <a:t>ModelViewSet</a:t>
            </a:r>
            <a:r>
              <a:rPr lang="fr-CH" sz="1200" b="0" dirty="0">
                <a:solidFill>
                  <a:srgbClr val="D4D4D4"/>
                </a:solidFill>
                <a:effectLst/>
                <a:latin typeface="Consolas" panose="020B0609020204030204" pitchFamily="49" charset="0"/>
              </a:rPr>
              <a:t>):</a:t>
            </a:r>
          </a:p>
          <a:p>
            <a:r>
              <a:rPr lang="fr-CH" sz="1200" b="0" dirty="0">
                <a:solidFill>
                  <a:srgbClr val="D4D4D4"/>
                </a:solidFill>
                <a:effectLst/>
                <a:latin typeface="Consolas" panose="020B0609020204030204" pitchFamily="49" charset="0"/>
              </a:rPr>
              <a:t>    </a:t>
            </a:r>
            <a:r>
              <a:rPr lang="fr-CH" sz="1200" b="0" dirty="0" err="1">
                <a:solidFill>
                  <a:srgbClr val="9CDCFE"/>
                </a:solidFill>
                <a:effectLst/>
                <a:latin typeface="Consolas" panose="020B0609020204030204" pitchFamily="49" charset="0"/>
              </a:rPr>
              <a:t>queryset</a:t>
            </a:r>
            <a:r>
              <a:rPr lang="fr-CH" sz="1200" b="0" dirty="0">
                <a:solidFill>
                  <a:srgbClr val="D4D4D4"/>
                </a:solidFill>
                <a:effectLst/>
                <a:latin typeface="Consolas" panose="020B0609020204030204" pitchFamily="49" charset="0"/>
              </a:rPr>
              <a:t> = </a:t>
            </a:r>
            <a:r>
              <a:rPr lang="fr-CH" sz="1200" b="0" dirty="0" err="1">
                <a:solidFill>
                  <a:srgbClr val="4EC9B0"/>
                </a:solidFill>
                <a:effectLst/>
                <a:latin typeface="Consolas" panose="020B0609020204030204" pitchFamily="49" charset="0"/>
              </a:rPr>
              <a:t>Message</a:t>
            </a:r>
            <a:r>
              <a:rPr lang="fr-CH" sz="1200" b="0" dirty="0" err="1">
                <a:solidFill>
                  <a:srgbClr val="D4D4D4"/>
                </a:solidFill>
                <a:effectLst/>
                <a:latin typeface="Consolas" panose="020B0609020204030204" pitchFamily="49" charset="0"/>
              </a:rPr>
              <a:t>.</a:t>
            </a:r>
            <a:r>
              <a:rPr lang="fr-CH" sz="1200" b="0" dirty="0" err="1">
                <a:solidFill>
                  <a:srgbClr val="9CDCFE"/>
                </a:solidFill>
                <a:effectLst/>
                <a:latin typeface="Consolas" panose="020B0609020204030204" pitchFamily="49" charset="0"/>
              </a:rPr>
              <a:t>objects</a:t>
            </a:r>
            <a:r>
              <a:rPr lang="fr-CH" sz="1200" b="0" dirty="0" err="1">
                <a:solidFill>
                  <a:srgbClr val="D4D4D4"/>
                </a:solidFill>
                <a:effectLst/>
                <a:latin typeface="Consolas" panose="020B0609020204030204" pitchFamily="49" charset="0"/>
              </a:rPr>
              <a:t>.</a:t>
            </a:r>
            <a:r>
              <a:rPr lang="fr-CH" sz="1200" b="0" dirty="0" err="1">
                <a:solidFill>
                  <a:srgbClr val="DCDCAA"/>
                </a:solidFill>
                <a:effectLst/>
                <a:latin typeface="Consolas" panose="020B0609020204030204" pitchFamily="49" charset="0"/>
              </a:rPr>
              <a:t>all</a:t>
            </a:r>
            <a:r>
              <a:rPr lang="fr-CH" sz="1200" b="0" dirty="0">
                <a:solidFill>
                  <a:srgbClr val="D4D4D4"/>
                </a:solidFill>
                <a:effectLst/>
                <a:latin typeface="Consolas" panose="020B0609020204030204" pitchFamily="49" charset="0"/>
              </a:rPr>
              <a:t>()</a:t>
            </a:r>
          </a:p>
          <a:p>
            <a:r>
              <a:rPr lang="fr-CH" sz="1200" b="0" dirty="0">
                <a:solidFill>
                  <a:srgbClr val="D4D4D4"/>
                </a:solidFill>
                <a:effectLst/>
                <a:latin typeface="Consolas" panose="020B0609020204030204" pitchFamily="49" charset="0"/>
              </a:rPr>
              <a:t>    </a:t>
            </a:r>
          </a:p>
          <a:p>
            <a:r>
              <a:rPr lang="fr-CH" sz="1200" b="0" dirty="0">
                <a:solidFill>
                  <a:srgbClr val="D4D4D4"/>
                </a:solidFill>
                <a:effectLst/>
                <a:latin typeface="Consolas" panose="020B0609020204030204" pitchFamily="49" charset="0"/>
              </a:rPr>
              <a:t>    </a:t>
            </a:r>
            <a:r>
              <a:rPr lang="fr-CH" sz="1200" b="0" dirty="0" err="1">
                <a:solidFill>
                  <a:srgbClr val="569CD6"/>
                </a:solidFill>
                <a:effectLst/>
                <a:latin typeface="Consolas" panose="020B0609020204030204" pitchFamily="49" charset="0"/>
              </a:rPr>
              <a:t>def</a:t>
            </a:r>
            <a:r>
              <a:rPr lang="fr-CH" sz="1200" b="0" dirty="0">
                <a:solidFill>
                  <a:srgbClr val="D4D4D4"/>
                </a:solidFill>
                <a:effectLst/>
                <a:latin typeface="Consolas" panose="020B0609020204030204" pitchFamily="49" charset="0"/>
              </a:rPr>
              <a:t> </a:t>
            </a:r>
            <a:r>
              <a:rPr lang="fr-CH" sz="1200" b="0" dirty="0" err="1">
                <a:solidFill>
                  <a:srgbClr val="DCDCAA"/>
                </a:solidFill>
                <a:effectLst/>
                <a:latin typeface="Consolas" panose="020B0609020204030204" pitchFamily="49" charset="0"/>
              </a:rPr>
              <a:t>get_serializer_class</a:t>
            </a:r>
            <a:r>
              <a:rPr lang="fr-CH" sz="1200" b="0" dirty="0">
                <a:solidFill>
                  <a:srgbClr val="D4D4D4"/>
                </a:solidFill>
                <a:effectLst/>
                <a:latin typeface="Consolas" panose="020B0609020204030204" pitchFamily="49" charset="0"/>
              </a:rPr>
              <a:t>(</a:t>
            </a:r>
            <a:r>
              <a:rPr lang="fr-CH" sz="1200" b="0" dirty="0">
                <a:solidFill>
                  <a:srgbClr val="9CDCFE"/>
                </a:solidFill>
                <a:effectLst/>
                <a:latin typeface="Consolas" panose="020B0609020204030204" pitchFamily="49" charset="0"/>
              </a:rPr>
              <a:t>self</a:t>
            </a:r>
            <a:r>
              <a:rPr lang="fr-CH" sz="1200" b="0" dirty="0">
                <a:solidFill>
                  <a:srgbClr val="D4D4D4"/>
                </a:solidFill>
                <a:effectLst/>
                <a:latin typeface="Consolas" panose="020B0609020204030204" pitchFamily="49" charset="0"/>
              </a:rPr>
              <a:t>):</a:t>
            </a:r>
          </a:p>
          <a:p>
            <a:r>
              <a:rPr lang="fr-CH" sz="1200" b="0" dirty="0">
                <a:solidFill>
                  <a:srgbClr val="D4D4D4"/>
                </a:solidFill>
                <a:effectLst/>
                <a:latin typeface="Consolas" panose="020B0609020204030204" pitchFamily="49" charset="0"/>
              </a:rPr>
              <a:t>        </a:t>
            </a:r>
            <a:r>
              <a:rPr lang="fr-CH" sz="1200" b="0" dirty="0">
                <a:solidFill>
                  <a:srgbClr val="C586C0"/>
                </a:solidFill>
                <a:effectLst/>
                <a:latin typeface="Consolas" panose="020B0609020204030204" pitchFamily="49" charset="0"/>
              </a:rPr>
              <a:t>if</a:t>
            </a:r>
            <a:r>
              <a:rPr lang="fr-CH" sz="1200" b="0" dirty="0">
                <a:solidFill>
                  <a:srgbClr val="D4D4D4"/>
                </a:solidFill>
                <a:effectLst/>
                <a:latin typeface="Consolas" panose="020B0609020204030204" pitchFamily="49" charset="0"/>
              </a:rPr>
              <a:t> </a:t>
            </a:r>
            <a:r>
              <a:rPr lang="fr-CH" sz="1200" b="0" dirty="0" err="1">
                <a:solidFill>
                  <a:srgbClr val="9CDCFE"/>
                </a:solidFill>
                <a:effectLst/>
                <a:latin typeface="Consolas" panose="020B0609020204030204" pitchFamily="49" charset="0"/>
              </a:rPr>
              <a:t>self</a:t>
            </a:r>
            <a:r>
              <a:rPr lang="fr-CH" sz="1200" b="0" dirty="0" err="1">
                <a:solidFill>
                  <a:srgbClr val="D4D4D4"/>
                </a:solidFill>
                <a:effectLst/>
                <a:latin typeface="Consolas" panose="020B0609020204030204" pitchFamily="49" charset="0"/>
              </a:rPr>
              <a:t>.</a:t>
            </a:r>
            <a:r>
              <a:rPr lang="fr-CH" sz="1200" b="0" dirty="0" err="1">
                <a:solidFill>
                  <a:srgbClr val="9CDCFE"/>
                </a:solidFill>
                <a:effectLst/>
                <a:latin typeface="Consolas" panose="020B0609020204030204" pitchFamily="49" charset="0"/>
              </a:rPr>
              <a:t>action</a:t>
            </a:r>
            <a:r>
              <a:rPr lang="fr-CH" sz="1200" b="0" dirty="0">
                <a:solidFill>
                  <a:srgbClr val="D4D4D4"/>
                </a:solidFill>
                <a:effectLst/>
                <a:latin typeface="Consolas" panose="020B0609020204030204" pitchFamily="49" charset="0"/>
              </a:rPr>
              <a:t> == </a:t>
            </a:r>
            <a:r>
              <a:rPr lang="fr-CH" sz="1200" b="0" dirty="0">
                <a:solidFill>
                  <a:srgbClr val="CE9178"/>
                </a:solidFill>
                <a:effectLst/>
                <a:latin typeface="Consolas" panose="020B0609020204030204" pitchFamily="49" charset="0"/>
              </a:rPr>
              <a:t>"</a:t>
            </a:r>
            <a:r>
              <a:rPr lang="fr-CH" sz="1200" b="0" dirty="0" err="1">
                <a:solidFill>
                  <a:srgbClr val="CE9178"/>
                </a:solidFill>
                <a:effectLst/>
                <a:latin typeface="Consolas" panose="020B0609020204030204" pitchFamily="49" charset="0"/>
              </a:rPr>
              <a:t>list</a:t>
            </a:r>
            <a:r>
              <a:rPr lang="fr-CH" sz="1200" b="0" dirty="0">
                <a:solidFill>
                  <a:srgbClr val="CE9178"/>
                </a:solidFill>
                <a:effectLst/>
                <a:latin typeface="Consolas" panose="020B0609020204030204" pitchFamily="49" charset="0"/>
              </a:rPr>
              <a:t>"</a:t>
            </a:r>
            <a:r>
              <a:rPr lang="fr-CH" sz="1200" b="0" dirty="0">
                <a:solidFill>
                  <a:srgbClr val="D4D4D4"/>
                </a:solidFill>
                <a:effectLst/>
                <a:latin typeface="Consolas" panose="020B0609020204030204" pitchFamily="49" charset="0"/>
              </a:rPr>
              <a:t> </a:t>
            </a:r>
            <a:r>
              <a:rPr lang="fr-CH" sz="1200" b="0" dirty="0">
                <a:solidFill>
                  <a:srgbClr val="569CD6"/>
                </a:solidFill>
                <a:effectLst/>
                <a:latin typeface="Consolas" panose="020B0609020204030204" pitchFamily="49" charset="0"/>
              </a:rPr>
              <a:t>or</a:t>
            </a:r>
            <a:r>
              <a:rPr lang="fr-CH" sz="1200" b="0" dirty="0">
                <a:solidFill>
                  <a:srgbClr val="D4D4D4"/>
                </a:solidFill>
                <a:effectLst/>
                <a:latin typeface="Consolas" panose="020B0609020204030204" pitchFamily="49" charset="0"/>
              </a:rPr>
              <a:t> </a:t>
            </a:r>
            <a:r>
              <a:rPr lang="fr-CH" sz="1200" b="0" dirty="0" err="1">
                <a:solidFill>
                  <a:srgbClr val="9CDCFE"/>
                </a:solidFill>
                <a:effectLst/>
                <a:latin typeface="Consolas" panose="020B0609020204030204" pitchFamily="49" charset="0"/>
              </a:rPr>
              <a:t>self</a:t>
            </a:r>
            <a:r>
              <a:rPr lang="fr-CH" sz="1200" b="0" dirty="0" err="1">
                <a:solidFill>
                  <a:srgbClr val="D4D4D4"/>
                </a:solidFill>
                <a:effectLst/>
                <a:latin typeface="Consolas" panose="020B0609020204030204" pitchFamily="49" charset="0"/>
              </a:rPr>
              <a:t>.</a:t>
            </a:r>
            <a:r>
              <a:rPr lang="fr-CH" sz="1200" b="0" dirty="0" err="1">
                <a:solidFill>
                  <a:srgbClr val="9CDCFE"/>
                </a:solidFill>
                <a:effectLst/>
                <a:latin typeface="Consolas" panose="020B0609020204030204" pitchFamily="49" charset="0"/>
              </a:rPr>
              <a:t>action</a:t>
            </a:r>
            <a:r>
              <a:rPr lang="fr-CH" sz="1200" b="0" dirty="0">
                <a:solidFill>
                  <a:srgbClr val="D4D4D4"/>
                </a:solidFill>
                <a:effectLst/>
                <a:latin typeface="Consolas" panose="020B0609020204030204" pitchFamily="49" charset="0"/>
              </a:rPr>
              <a:t> == </a:t>
            </a:r>
            <a:r>
              <a:rPr lang="fr-CH" sz="1200" b="0" dirty="0">
                <a:solidFill>
                  <a:srgbClr val="CE9178"/>
                </a:solidFill>
                <a:effectLst/>
                <a:latin typeface="Consolas" panose="020B0609020204030204" pitchFamily="49" charset="0"/>
              </a:rPr>
              <a:t>"</a:t>
            </a:r>
            <a:r>
              <a:rPr lang="fr-CH" sz="1200" b="0" dirty="0" err="1">
                <a:solidFill>
                  <a:srgbClr val="CE9178"/>
                </a:solidFill>
                <a:effectLst/>
                <a:latin typeface="Consolas" panose="020B0609020204030204" pitchFamily="49" charset="0"/>
              </a:rPr>
              <a:t>retrieve</a:t>
            </a:r>
            <a:r>
              <a:rPr lang="fr-CH" sz="1200" b="0" dirty="0">
                <a:solidFill>
                  <a:srgbClr val="CE9178"/>
                </a:solidFill>
                <a:effectLst/>
                <a:latin typeface="Consolas" panose="020B0609020204030204" pitchFamily="49" charset="0"/>
              </a:rPr>
              <a:t>"</a:t>
            </a:r>
            <a:r>
              <a:rPr lang="fr-CH" sz="1200" b="0" dirty="0">
                <a:solidFill>
                  <a:srgbClr val="D4D4D4"/>
                </a:solidFill>
                <a:effectLst/>
                <a:latin typeface="Consolas" panose="020B0609020204030204" pitchFamily="49" charset="0"/>
              </a:rPr>
              <a:t>:</a:t>
            </a:r>
          </a:p>
          <a:p>
            <a:r>
              <a:rPr lang="fr-CH" sz="1200" b="0" dirty="0">
                <a:solidFill>
                  <a:srgbClr val="D4D4D4"/>
                </a:solidFill>
                <a:effectLst/>
                <a:latin typeface="Consolas" panose="020B0609020204030204" pitchFamily="49" charset="0"/>
              </a:rPr>
              <a:t>            </a:t>
            </a:r>
            <a:r>
              <a:rPr lang="fr-CH" sz="1200" b="0" dirty="0">
                <a:solidFill>
                  <a:srgbClr val="C586C0"/>
                </a:solidFill>
                <a:effectLst/>
                <a:latin typeface="Consolas" panose="020B0609020204030204" pitchFamily="49" charset="0"/>
              </a:rPr>
              <a:t>return</a:t>
            </a:r>
            <a:r>
              <a:rPr lang="fr-CH" sz="1200" b="0" dirty="0">
                <a:solidFill>
                  <a:srgbClr val="D4D4D4"/>
                </a:solidFill>
                <a:effectLst/>
                <a:latin typeface="Consolas" panose="020B0609020204030204" pitchFamily="49" charset="0"/>
              </a:rPr>
              <a:t> </a:t>
            </a:r>
            <a:r>
              <a:rPr lang="fr-CH" sz="1200" b="0" dirty="0" err="1">
                <a:solidFill>
                  <a:srgbClr val="4EC9B0"/>
                </a:solidFill>
                <a:effectLst/>
                <a:latin typeface="Consolas" panose="020B0609020204030204" pitchFamily="49" charset="0"/>
              </a:rPr>
              <a:t>MessageSerializer</a:t>
            </a:r>
            <a:endParaRPr lang="fr-CH" sz="1200" b="0" dirty="0">
              <a:solidFill>
                <a:srgbClr val="D4D4D4"/>
              </a:solidFill>
              <a:effectLst/>
              <a:latin typeface="Consolas" panose="020B0609020204030204" pitchFamily="49" charset="0"/>
            </a:endParaRPr>
          </a:p>
          <a:p>
            <a:r>
              <a:rPr lang="fr-CH" sz="1200" b="0" dirty="0">
                <a:solidFill>
                  <a:srgbClr val="D4D4D4"/>
                </a:solidFill>
                <a:effectLst/>
                <a:latin typeface="Consolas" panose="020B0609020204030204" pitchFamily="49" charset="0"/>
              </a:rPr>
              <a:t>        </a:t>
            </a:r>
            <a:r>
              <a:rPr lang="fr-CH" sz="1200" b="0" dirty="0" err="1">
                <a:solidFill>
                  <a:srgbClr val="C586C0"/>
                </a:solidFill>
                <a:effectLst/>
                <a:latin typeface="Consolas" panose="020B0609020204030204" pitchFamily="49" charset="0"/>
              </a:rPr>
              <a:t>else</a:t>
            </a:r>
            <a:r>
              <a:rPr lang="fr-CH" sz="1200" b="0" dirty="0">
                <a:solidFill>
                  <a:srgbClr val="D4D4D4"/>
                </a:solidFill>
                <a:effectLst/>
                <a:latin typeface="Consolas" panose="020B0609020204030204" pitchFamily="49" charset="0"/>
              </a:rPr>
              <a:t>:</a:t>
            </a:r>
          </a:p>
          <a:p>
            <a:r>
              <a:rPr lang="fr-CH" sz="1200" b="0" dirty="0">
                <a:solidFill>
                  <a:srgbClr val="D4D4D4"/>
                </a:solidFill>
                <a:effectLst/>
                <a:latin typeface="Consolas" panose="020B0609020204030204" pitchFamily="49" charset="0"/>
              </a:rPr>
              <a:t>            </a:t>
            </a:r>
            <a:r>
              <a:rPr lang="fr-CH" sz="1200" b="0" dirty="0">
                <a:solidFill>
                  <a:srgbClr val="C586C0"/>
                </a:solidFill>
                <a:effectLst/>
                <a:latin typeface="Consolas" panose="020B0609020204030204" pitchFamily="49" charset="0"/>
              </a:rPr>
              <a:t>return</a:t>
            </a:r>
            <a:r>
              <a:rPr lang="fr-CH" sz="1200" b="0" dirty="0">
                <a:solidFill>
                  <a:srgbClr val="D4D4D4"/>
                </a:solidFill>
                <a:effectLst/>
                <a:latin typeface="Consolas" panose="020B0609020204030204" pitchFamily="49" charset="0"/>
              </a:rPr>
              <a:t> </a:t>
            </a:r>
            <a:r>
              <a:rPr lang="fr-CH" sz="1200" b="0" dirty="0" err="1">
                <a:solidFill>
                  <a:srgbClr val="4EC9B0"/>
                </a:solidFill>
                <a:effectLst/>
                <a:latin typeface="Consolas" panose="020B0609020204030204" pitchFamily="49" charset="0"/>
              </a:rPr>
              <a:t>SimpleMessageSerializer</a:t>
            </a:r>
            <a:endParaRPr lang="fr-CH" sz="1200" b="0" dirty="0">
              <a:solidFill>
                <a:srgbClr val="D4D4D4"/>
              </a:solidFill>
              <a:effectLst/>
              <a:latin typeface="Consolas" panose="020B0609020204030204" pitchFamily="49" charset="0"/>
            </a:endParaRPr>
          </a:p>
        </p:txBody>
      </p:sp>
    </p:spTree>
    <p:extLst>
      <p:ext uri="{BB962C8B-B14F-4D97-AF65-F5344CB8AC3E}">
        <p14:creationId xmlns:p14="http://schemas.microsoft.com/office/powerpoint/2010/main" val="298101668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CAC4B7-E773-E014-6942-74E7B7C0E686}"/>
              </a:ext>
            </a:extLst>
          </p:cNvPr>
          <p:cNvSpPr>
            <a:spLocks noGrp="1"/>
          </p:cNvSpPr>
          <p:nvPr>
            <p:ph type="title"/>
          </p:nvPr>
        </p:nvSpPr>
        <p:spPr/>
        <p:txBody>
          <a:bodyPr/>
          <a:lstStyle/>
          <a:p>
            <a:r>
              <a:rPr lang="fr-CH"/>
              <a:t>Améliorations et perspectives</a:t>
            </a:r>
            <a:endParaRPr lang="fr-CH" dirty="0"/>
          </a:p>
        </p:txBody>
      </p:sp>
      <p:graphicFrame>
        <p:nvGraphicFramePr>
          <p:cNvPr id="5" name="Espace réservé du contenu 2">
            <a:extLst>
              <a:ext uri="{FF2B5EF4-FFF2-40B4-BE49-F238E27FC236}">
                <a16:creationId xmlns:a16="http://schemas.microsoft.com/office/drawing/2014/main" id="{517E793C-453B-AAE1-0E91-5DE9853BFCEA}"/>
              </a:ext>
            </a:extLst>
          </p:cNvPr>
          <p:cNvGraphicFramePr>
            <a:graphicFrameLocks noGrp="1"/>
          </p:cNvGraphicFramePr>
          <p:nvPr>
            <p:ph idx="1"/>
          </p:nvPr>
        </p:nvGraphicFramePr>
        <p:xfrm>
          <a:off x="838200" y="1477108"/>
          <a:ext cx="10515600" cy="4699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1727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re 1">
            <a:extLst>
              <a:ext uri="{FF2B5EF4-FFF2-40B4-BE49-F238E27FC236}">
                <a16:creationId xmlns:a16="http://schemas.microsoft.com/office/drawing/2014/main" id="{3491ECE6-B05F-FF4B-FF15-2C890BFAB5ED}"/>
              </a:ext>
            </a:extLst>
          </p:cNvPr>
          <p:cNvSpPr>
            <a:spLocks noGrp="1"/>
          </p:cNvSpPr>
          <p:nvPr>
            <p:ph type="title"/>
          </p:nvPr>
        </p:nvSpPr>
        <p:spPr>
          <a:xfrm>
            <a:off x="1103312" y="452718"/>
            <a:ext cx="8947522" cy="1400530"/>
          </a:xfrm>
        </p:spPr>
        <p:txBody>
          <a:bodyPr anchor="ctr">
            <a:normAutofit/>
          </a:bodyPr>
          <a:lstStyle/>
          <a:p>
            <a:r>
              <a:rPr lang="fr-CH" dirty="0">
                <a:solidFill>
                  <a:srgbClr val="FFFFFF"/>
                </a:solidFill>
              </a:rPr>
              <a:t>Conclusion</a:t>
            </a:r>
          </a:p>
        </p:txBody>
      </p:sp>
      <p:sp>
        <p:nvSpPr>
          <p:cNvPr id="3" name="Espace réservé du contenu 2">
            <a:extLst>
              <a:ext uri="{FF2B5EF4-FFF2-40B4-BE49-F238E27FC236}">
                <a16:creationId xmlns:a16="http://schemas.microsoft.com/office/drawing/2014/main" id="{2282A944-1B69-B96F-4967-94D3B8B02EC2}"/>
              </a:ext>
            </a:extLst>
          </p:cNvPr>
          <p:cNvSpPr>
            <a:spLocks noGrp="1"/>
          </p:cNvSpPr>
          <p:nvPr>
            <p:ph idx="1"/>
          </p:nvPr>
        </p:nvSpPr>
        <p:spPr>
          <a:xfrm>
            <a:off x="1103312" y="2763520"/>
            <a:ext cx="8946541" cy="3484879"/>
          </a:xfrm>
        </p:spPr>
        <p:txBody>
          <a:bodyPr>
            <a:normAutofit/>
          </a:bodyPr>
          <a:lstStyle/>
          <a:p>
            <a:r>
              <a:rPr lang="fr-CH" dirty="0"/>
              <a:t>Forum basique fonctionnel</a:t>
            </a:r>
          </a:p>
          <a:p>
            <a:r>
              <a:rPr lang="fr-CH" dirty="0"/>
              <a:t>Partie admin gratuite grâce à Django</a:t>
            </a:r>
          </a:p>
          <a:p>
            <a:pPr marL="0" indent="0">
              <a:buNone/>
            </a:pPr>
            <a:endParaRPr lang="fr-CH" dirty="0"/>
          </a:p>
          <a:p>
            <a:endParaRPr lang="fr-CH" dirty="0"/>
          </a:p>
        </p:txBody>
      </p:sp>
    </p:spTree>
    <p:extLst>
      <p:ext uri="{BB962C8B-B14F-4D97-AF65-F5344CB8AC3E}">
        <p14:creationId xmlns:p14="http://schemas.microsoft.com/office/powerpoint/2010/main" val="205771789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descr="Many question marks on black background">
            <a:extLst>
              <a:ext uri="{FF2B5EF4-FFF2-40B4-BE49-F238E27FC236}">
                <a16:creationId xmlns:a16="http://schemas.microsoft.com/office/drawing/2014/main" id="{D6702FDD-5F9C-1A38-51B4-B12B3FCABB6F}"/>
              </a:ext>
            </a:extLst>
          </p:cNvPr>
          <p:cNvPicPr>
            <a:picLocks noChangeAspect="1"/>
          </p:cNvPicPr>
          <p:nvPr/>
        </p:nvPicPr>
        <p:blipFill rotWithShape="1">
          <a:blip r:embed="rId7">
            <a:duotone>
              <a:prstClr val="black"/>
              <a:schemeClr val="accent5">
                <a:tint val="45000"/>
                <a:satMod val="400000"/>
              </a:schemeClr>
            </a:duotone>
            <a:alphaModFix amt="25000"/>
          </a:blip>
          <a:srcRect t="7787"/>
          <a:stretch/>
        </p:blipFill>
        <p:spPr>
          <a:xfrm>
            <a:off x="20" y="10"/>
            <a:ext cx="12191980" cy="6857990"/>
          </a:xfrm>
          <a:prstGeom prst="rect">
            <a:avLst/>
          </a:prstGeom>
        </p:spPr>
      </p:pic>
      <p:sp>
        <p:nvSpPr>
          <p:cNvPr id="2" name="Titre 1">
            <a:extLst>
              <a:ext uri="{FF2B5EF4-FFF2-40B4-BE49-F238E27FC236}">
                <a16:creationId xmlns:a16="http://schemas.microsoft.com/office/drawing/2014/main" id="{B2019FA8-C2CC-B798-6A7A-307FAB746726}"/>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a:t>Questions</a:t>
            </a:r>
          </a:p>
        </p:txBody>
      </p:sp>
      <p:sp>
        <p:nvSpPr>
          <p:cNvPr id="21" name="Rectangle 20">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12914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331F6A-DA09-422D-8CED-00C0B4585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7C2F65-00C4-451C-8BFA-E765DEC17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733" y="0"/>
            <a:ext cx="321564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518F675-3755-FE3E-825E-558FC69C4A53}"/>
              </a:ext>
            </a:extLst>
          </p:cNvPr>
          <p:cNvSpPr>
            <a:spLocks noGrp="1"/>
          </p:cNvSpPr>
          <p:nvPr>
            <p:ph type="title"/>
          </p:nvPr>
        </p:nvSpPr>
        <p:spPr>
          <a:xfrm>
            <a:off x="7825169" y="1447799"/>
            <a:ext cx="2731458" cy="4766734"/>
          </a:xfrm>
        </p:spPr>
        <p:txBody>
          <a:bodyPr anchor="t">
            <a:normAutofit/>
          </a:bodyPr>
          <a:lstStyle/>
          <a:p>
            <a:r>
              <a:rPr lang="fr-CH" sz="4000">
                <a:solidFill>
                  <a:schemeClr val="tx1"/>
                </a:solidFill>
              </a:rPr>
              <a:t>Sources</a:t>
            </a:r>
          </a:p>
        </p:txBody>
      </p:sp>
      <p:sp>
        <p:nvSpPr>
          <p:cNvPr id="12" name="Rectangle 11">
            <a:extLst>
              <a:ext uri="{FF2B5EF4-FFF2-40B4-BE49-F238E27FC236}">
                <a16:creationId xmlns:a16="http://schemas.microsoft.com/office/drawing/2014/main" id="{50DDF752-B2A6-49DC-B474-8E1F71AFF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4859" y="0"/>
            <a:ext cx="1438656"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Espace réservé du contenu 2">
            <a:extLst>
              <a:ext uri="{FF2B5EF4-FFF2-40B4-BE49-F238E27FC236}">
                <a16:creationId xmlns:a16="http://schemas.microsoft.com/office/drawing/2014/main" id="{F00B5933-4740-E752-719F-0EAA81F33AD1}"/>
              </a:ext>
            </a:extLst>
          </p:cNvPr>
          <p:cNvSpPr>
            <a:spLocks noGrp="1"/>
          </p:cNvSpPr>
          <p:nvPr>
            <p:ph idx="1"/>
          </p:nvPr>
        </p:nvSpPr>
        <p:spPr>
          <a:xfrm>
            <a:off x="643467" y="1447798"/>
            <a:ext cx="6282984" cy="4766735"/>
          </a:xfrm>
        </p:spPr>
        <p:txBody>
          <a:bodyPr anchor="t">
            <a:normAutofit/>
          </a:bodyPr>
          <a:lstStyle/>
          <a:p>
            <a:r>
              <a:rPr lang="fr-CH" dirty="0">
                <a:hlinkClick r:id="rId3"/>
              </a:rPr>
              <a:t>https://upload.wikimedia.org/wikipedia/commons/thumb/7/75/Django_logo.svg/2560px-Django_logo.svg.png</a:t>
            </a:r>
            <a:endParaRPr lang="fr-CH" dirty="0"/>
          </a:p>
          <a:p>
            <a:r>
              <a:rPr lang="fr-CH" dirty="0">
                <a:hlinkClick r:id="rId4"/>
              </a:rPr>
              <a:t>https://vuejs.org/images/logo.png</a:t>
            </a:r>
            <a:endParaRPr lang="fr-CH" dirty="0"/>
          </a:p>
          <a:p>
            <a:r>
              <a:rPr lang="fr-CH" dirty="0">
                <a:hlinkClick r:id="rId5"/>
              </a:rPr>
              <a:t>https://cdn.quasar.dev/logo-v2/512/logo.png</a:t>
            </a:r>
            <a:endParaRPr lang="fr-CH" dirty="0"/>
          </a:p>
          <a:p>
            <a:pPr marL="0" indent="0">
              <a:buNone/>
            </a:pPr>
            <a:endParaRPr lang="fr-CH" dirty="0"/>
          </a:p>
        </p:txBody>
      </p:sp>
    </p:spTree>
    <p:extLst>
      <p:ext uri="{BB962C8B-B14F-4D97-AF65-F5344CB8AC3E}">
        <p14:creationId xmlns:p14="http://schemas.microsoft.com/office/powerpoint/2010/main" val="1611514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15D3B29-8808-C31C-B07E-24467D46D4C3}"/>
              </a:ext>
            </a:extLst>
          </p:cNvPr>
          <p:cNvSpPr>
            <a:spLocks noGrp="1"/>
          </p:cNvSpPr>
          <p:nvPr>
            <p:ph type="title"/>
          </p:nvPr>
        </p:nvSpPr>
        <p:spPr>
          <a:xfrm>
            <a:off x="653143" y="1645920"/>
            <a:ext cx="3522879" cy="4470821"/>
          </a:xfrm>
        </p:spPr>
        <p:txBody>
          <a:bodyPr>
            <a:normAutofit/>
          </a:bodyPr>
          <a:lstStyle/>
          <a:p>
            <a:pPr algn="r"/>
            <a:r>
              <a:rPr lang="fr-CH">
                <a:solidFill>
                  <a:srgbClr val="FFFFFF"/>
                </a:solidFill>
              </a:rPr>
              <a:t>Sommaire</a:t>
            </a:r>
          </a:p>
        </p:txBody>
      </p:sp>
      <p:sp>
        <p:nvSpPr>
          <p:cNvPr id="3" name="Espace réservé du contenu 2">
            <a:extLst>
              <a:ext uri="{FF2B5EF4-FFF2-40B4-BE49-F238E27FC236}">
                <a16:creationId xmlns:a16="http://schemas.microsoft.com/office/drawing/2014/main" id="{029AD7DD-56AC-422C-4DC3-586971FE994D}"/>
              </a:ext>
            </a:extLst>
          </p:cNvPr>
          <p:cNvSpPr>
            <a:spLocks noGrp="1"/>
          </p:cNvSpPr>
          <p:nvPr>
            <p:ph idx="1"/>
          </p:nvPr>
        </p:nvSpPr>
        <p:spPr>
          <a:xfrm>
            <a:off x="5204109" y="1645920"/>
            <a:ext cx="5919503" cy="4470821"/>
          </a:xfrm>
        </p:spPr>
        <p:txBody>
          <a:bodyPr>
            <a:normAutofit/>
          </a:bodyPr>
          <a:lstStyle/>
          <a:p>
            <a:r>
              <a:rPr lang="fr-CH" dirty="0"/>
              <a:t>Technologies</a:t>
            </a:r>
          </a:p>
          <a:p>
            <a:r>
              <a:rPr lang="fr-CH" dirty="0"/>
              <a:t>Choix du projet</a:t>
            </a:r>
          </a:p>
          <a:p>
            <a:r>
              <a:rPr lang="fr-CH" dirty="0"/>
              <a:t>Cahier des charges</a:t>
            </a:r>
          </a:p>
          <a:p>
            <a:r>
              <a:rPr lang="fr-CH" dirty="0"/>
              <a:t>Démo</a:t>
            </a:r>
          </a:p>
          <a:p>
            <a:r>
              <a:rPr lang="fr-CH" dirty="0"/>
              <a:t>Fonctionnalités importantes</a:t>
            </a:r>
          </a:p>
          <a:p>
            <a:r>
              <a:rPr lang="fr-CH" dirty="0"/>
              <a:t>Difficultés et améliorations</a:t>
            </a:r>
          </a:p>
          <a:p>
            <a:r>
              <a:rPr lang="fr-CH" dirty="0"/>
              <a:t>Conclusion</a:t>
            </a:r>
          </a:p>
        </p:txBody>
      </p:sp>
    </p:spTree>
    <p:extLst>
      <p:ext uri="{BB962C8B-B14F-4D97-AF65-F5344CB8AC3E}">
        <p14:creationId xmlns:p14="http://schemas.microsoft.com/office/powerpoint/2010/main" val="74915459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35" name="Picture 1034">
            <a:extLst>
              <a:ext uri="{FF2B5EF4-FFF2-40B4-BE49-F238E27FC236}">
                <a16:creationId xmlns:a16="http://schemas.microsoft.com/office/drawing/2014/main" id="{0F7302AF-86B9-441B-8D24-AC382E2A43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37" name="Picture 1036">
            <a:extLst>
              <a:ext uri="{FF2B5EF4-FFF2-40B4-BE49-F238E27FC236}">
                <a16:creationId xmlns:a16="http://schemas.microsoft.com/office/drawing/2014/main" id="{99A2A6C2-D371-4C6B-B50F-CC71C6D010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39" name="Oval 1038">
            <a:extLst>
              <a:ext uri="{FF2B5EF4-FFF2-40B4-BE49-F238E27FC236}">
                <a16:creationId xmlns:a16="http://schemas.microsoft.com/office/drawing/2014/main" id="{5F07A6A6-E44B-411E-AA18-65E481136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41" name="Picture 1040">
            <a:extLst>
              <a:ext uri="{FF2B5EF4-FFF2-40B4-BE49-F238E27FC236}">
                <a16:creationId xmlns:a16="http://schemas.microsoft.com/office/drawing/2014/main" id="{8CC3468F-5EED-42B0-8507-F30360E1D5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43" name="Picture 1042">
            <a:extLst>
              <a:ext uri="{FF2B5EF4-FFF2-40B4-BE49-F238E27FC236}">
                <a16:creationId xmlns:a16="http://schemas.microsoft.com/office/drawing/2014/main" id="{591711EE-029D-453C-9AE9-E87829F1D3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5" name="Rectangle 1044">
            <a:extLst>
              <a:ext uri="{FF2B5EF4-FFF2-40B4-BE49-F238E27FC236}">
                <a16:creationId xmlns:a16="http://schemas.microsoft.com/office/drawing/2014/main" id="{5D5A8E14-301B-40C0-A174-D2232EF95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C5BD148-2077-2C13-C667-F8A0CECE6D21}"/>
              </a:ext>
            </a:extLst>
          </p:cNvPr>
          <p:cNvSpPr>
            <a:spLocks noGrp="1"/>
          </p:cNvSpPr>
          <p:nvPr>
            <p:ph type="title"/>
          </p:nvPr>
        </p:nvSpPr>
        <p:spPr>
          <a:xfrm>
            <a:off x="7400518" y="1447800"/>
            <a:ext cx="4143781" cy="3096987"/>
          </a:xfrm>
        </p:spPr>
        <p:txBody>
          <a:bodyPr vert="horz" lIns="91440" tIns="45720" rIns="91440" bIns="45720" rtlCol="0" anchor="b">
            <a:normAutofit/>
          </a:bodyPr>
          <a:lstStyle/>
          <a:p>
            <a:r>
              <a:rPr lang="en-US" sz="4600"/>
              <a:t>Technologies</a:t>
            </a:r>
          </a:p>
        </p:txBody>
      </p:sp>
      <p:sp>
        <p:nvSpPr>
          <p:cNvPr id="1047" name="Freeform: Shape 1046">
            <a:extLst>
              <a:ext uri="{FF2B5EF4-FFF2-40B4-BE49-F238E27FC236}">
                <a16:creationId xmlns:a16="http://schemas.microsoft.com/office/drawing/2014/main" id="{22AC4D5D-0A9D-43D6-A836-13B38BA13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68960" y="-68960"/>
            <a:ext cx="6858001" cy="6995918"/>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solidFill>
            <a:srgbClr val="FFFFFF"/>
          </a:solidFill>
          <a:ln>
            <a:noFill/>
          </a:ln>
        </p:spPr>
      </p:sp>
      <p:pic>
        <p:nvPicPr>
          <p:cNvPr id="1026" name="Picture 2">
            <a:extLst>
              <a:ext uri="{FF2B5EF4-FFF2-40B4-BE49-F238E27FC236}">
                <a16:creationId xmlns:a16="http://schemas.microsoft.com/office/drawing/2014/main" id="{711BCF07-A26B-0EA5-B357-CA4793242AE1}"/>
              </a:ext>
            </a:extLst>
          </p:cNvPr>
          <p:cNvPicPr>
            <a:picLocks noGrp="1" noChangeAspect="1" noChangeArrowheads="1"/>
          </p:cNvPicPr>
          <p:nvPr>
            <p:ph idx="1"/>
          </p:nvPr>
        </p:nvPicPr>
        <p:blipFill>
          <a:blip r:embed="rId8">
            <a:extLst>
              <a:ext uri="{28A0092B-C50C-407E-A947-70E740481C1C}">
                <a14:useLocalDpi xmlns:a14="http://schemas.microsoft.com/office/drawing/2010/main" val="0"/>
              </a:ext>
            </a:extLst>
          </a:blip>
          <a:stretch>
            <a:fillRect/>
          </a:stretch>
        </p:blipFill>
        <p:spPr bwMode="auto">
          <a:xfrm>
            <a:off x="643855" y="1057722"/>
            <a:ext cx="5454404" cy="1881768"/>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49" name="Freeform 27">
            <a:extLst>
              <a:ext uri="{FF2B5EF4-FFF2-40B4-BE49-F238E27FC236}">
                <a16:creationId xmlns:a16="http://schemas.microsoft.com/office/drawing/2014/main" id="{6929218D-E6E8-4BC7-9F4C-397A7FE53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028" name="Picture 4">
            <a:extLst>
              <a:ext uri="{FF2B5EF4-FFF2-40B4-BE49-F238E27FC236}">
                <a16:creationId xmlns:a16="http://schemas.microsoft.com/office/drawing/2014/main" id="{9B811882-CAAA-E65B-FF2E-D2DF99D0B2AB}"/>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43853" y="3536056"/>
            <a:ext cx="2646210" cy="264621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6178F28-6A1B-3E12-6E34-4A27DFD139DB}"/>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448201" y="3536056"/>
            <a:ext cx="2646210" cy="264621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716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re 1">
            <a:extLst>
              <a:ext uri="{FF2B5EF4-FFF2-40B4-BE49-F238E27FC236}">
                <a16:creationId xmlns:a16="http://schemas.microsoft.com/office/drawing/2014/main" id="{63E95932-5A8B-8D91-A8B6-FB7E0BD5D149}"/>
              </a:ext>
            </a:extLst>
          </p:cNvPr>
          <p:cNvSpPr>
            <a:spLocks noGrp="1"/>
          </p:cNvSpPr>
          <p:nvPr>
            <p:ph type="title"/>
          </p:nvPr>
        </p:nvSpPr>
        <p:spPr>
          <a:xfrm>
            <a:off x="1103312" y="452718"/>
            <a:ext cx="8947522" cy="1400530"/>
          </a:xfrm>
        </p:spPr>
        <p:txBody>
          <a:bodyPr anchor="ctr">
            <a:normAutofit/>
          </a:bodyPr>
          <a:lstStyle/>
          <a:p>
            <a:r>
              <a:rPr lang="fr-CH">
                <a:solidFill>
                  <a:srgbClr val="FFFFFF"/>
                </a:solidFill>
              </a:rPr>
              <a:t>Choix du projet</a:t>
            </a:r>
          </a:p>
        </p:txBody>
      </p:sp>
      <p:sp>
        <p:nvSpPr>
          <p:cNvPr id="3" name="Espace réservé du contenu 2">
            <a:extLst>
              <a:ext uri="{FF2B5EF4-FFF2-40B4-BE49-F238E27FC236}">
                <a16:creationId xmlns:a16="http://schemas.microsoft.com/office/drawing/2014/main" id="{4C32C0E2-FEC9-76F9-99BE-3B4078A1C2F2}"/>
              </a:ext>
            </a:extLst>
          </p:cNvPr>
          <p:cNvSpPr>
            <a:spLocks noGrp="1"/>
          </p:cNvSpPr>
          <p:nvPr>
            <p:ph idx="1"/>
          </p:nvPr>
        </p:nvSpPr>
        <p:spPr>
          <a:xfrm>
            <a:off x="1103312" y="2763520"/>
            <a:ext cx="8946541" cy="3484879"/>
          </a:xfrm>
        </p:spPr>
        <p:txBody>
          <a:bodyPr>
            <a:normAutofit/>
          </a:bodyPr>
          <a:lstStyle/>
          <a:p>
            <a:r>
              <a:rPr lang="fr-CH" dirty="0"/>
              <a:t>Forum</a:t>
            </a:r>
          </a:p>
          <a:p>
            <a:pPr lvl="1"/>
            <a:r>
              <a:rPr lang="fr-CH" dirty="0"/>
              <a:t>Découverte de Django</a:t>
            </a:r>
          </a:p>
          <a:p>
            <a:pPr lvl="1"/>
            <a:r>
              <a:rPr lang="fr-CH" dirty="0"/>
              <a:t>Premier projet séparé en API / Frontend</a:t>
            </a:r>
          </a:p>
          <a:p>
            <a:pPr lvl="1"/>
            <a:r>
              <a:rPr lang="fr-CH" dirty="0"/>
              <a:t>Petit groupe</a:t>
            </a:r>
          </a:p>
        </p:txBody>
      </p:sp>
    </p:spTree>
    <p:extLst>
      <p:ext uri="{BB962C8B-B14F-4D97-AF65-F5344CB8AC3E}">
        <p14:creationId xmlns:p14="http://schemas.microsoft.com/office/powerpoint/2010/main" val="259335847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re 1">
            <a:extLst>
              <a:ext uri="{FF2B5EF4-FFF2-40B4-BE49-F238E27FC236}">
                <a16:creationId xmlns:a16="http://schemas.microsoft.com/office/drawing/2014/main" id="{94D173D7-D7B4-266C-2783-B73FB4574782}"/>
              </a:ext>
            </a:extLst>
          </p:cNvPr>
          <p:cNvSpPr>
            <a:spLocks noGrp="1"/>
          </p:cNvSpPr>
          <p:nvPr>
            <p:ph type="title"/>
          </p:nvPr>
        </p:nvSpPr>
        <p:spPr>
          <a:xfrm>
            <a:off x="648930" y="629267"/>
            <a:ext cx="9252154" cy="1016654"/>
          </a:xfrm>
        </p:spPr>
        <p:txBody>
          <a:bodyPr>
            <a:normAutofit/>
          </a:bodyPr>
          <a:lstStyle/>
          <a:p>
            <a:r>
              <a:rPr lang="fr-CH">
                <a:solidFill>
                  <a:srgbClr val="EBEBEB"/>
                </a:solidFill>
              </a:rPr>
              <a:t>Cahier des charges</a:t>
            </a:r>
          </a:p>
        </p:txBody>
      </p:sp>
      <p:sp>
        <p:nvSpPr>
          <p:cNvPr id="19"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21" name="Espace réservé du contenu 2">
            <a:extLst>
              <a:ext uri="{FF2B5EF4-FFF2-40B4-BE49-F238E27FC236}">
                <a16:creationId xmlns:a16="http://schemas.microsoft.com/office/drawing/2014/main" id="{311C32AD-898F-8AB8-58B1-3F5588E43191}"/>
              </a:ext>
            </a:extLst>
          </p:cNvPr>
          <p:cNvGraphicFramePr>
            <a:graphicFrameLocks noGrp="1"/>
          </p:cNvGraphicFramePr>
          <p:nvPr>
            <p:ph idx="1"/>
            <p:extLst>
              <p:ext uri="{D42A27DB-BD31-4B8C-83A1-F6EECF244321}">
                <p14:modId xmlns:p14="http://schemas.microsoft.com/office/powerpoint/2010/main" val="2712446149"/>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17941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7"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3" name="Freeform: Shape 22">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re 1">
            <a:extLst>
              <a:ext uri="{FF2B5EF4-FFF2-40B4-BE49-F238E27FC236}">
                <a16:creationId xmlns:a16="http://schemas.microsoft.com/office/drawing/2014/main" id="{43F2F95F-62A0-0CBA-03D8-BB809350F1EE}"/>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dirty="0">
                <a:solidFill>
                  <a:schemeClr val="tx2"/>
                </a:solidFill>
                <a:latin typeface="+mj-lt"/>
                <a:ea typeface="+mj-ea"/>
                <a:cs typeface="+mj-cs"/>
              </a:rPr>
              <a:t>Démonstration</a:t>
            </a:r>
          </a:p>
        </p:txBody>
      </p:sp>
      <p:sp>
        <p:nvSpPr>
          <p:cNvPr id="25" name="Rectangle 24">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9606828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7"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3" name="Freeform: Shape 22">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re 1">
            <a:extLst>
              <a:ext uri="{FF2B5EF4-FFF2-40B4-BE49-F238E27FC236}">
                <a16:creationId xmlns:a16="http://schemas.microsoft.com/office/drawing/2014/main" id="{9564900D-2F09-5728-5B8A-73106853A94D}"/>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dirty="0">
                <a:solidFill>
                  <a:schemeClr val="tx2"/>
                </a:solidFill>
                <a:latin typeface="+mj-lt"/>
                <a:ea typeface="+mj-ea"/>
                <a:cs typeface="+mj-cs"/>
              </a:rPr>
              <a:t>Fonctionnalités importantes</a:t>
            </a:r>
          </a:p>
        </p:txBody>
      </p:sp>
      <p:sp>
        <p:nvSpPr>
          <p:cNvPr id="25" name="Rectangle 24">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20354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re 1">
            <a:extLst>
              <a:ext uri="{FF2B5EF4-FFF2-40B4-BE49-F238E27FC236}">
                <a16:creationId xmlns:a16="http://schemas.microsoft.com/office/drawing/2014/main" id="{8009A54C-963D-2640-5F70-9006268CC633}"/>
              </a:ext>
            </a:extLst>
          </p:cNvPr>
          <p:cNvSpPr>
            <a:spLocks noGrp="1"/>
          </p:cNvSpPr>
          <p:nvPr>
            <p:ph type="title"/>
          </p:nvPr>
        </p:nvSpPr>
        <p:spPr>
          <a:xfrm>
            <a:off x="1103312" y="452718"/>
            <a:ext cx="8947522" cy="1400530"/>
          </a:xfrm>
        </p:spPr>
        <p:txBody>
          <a:bodyPr anchor="ctr">
            <a:normAutofit/>
          </a:bodyPr>
          <a:lstStyle/>
          <a:p>
            <a:r>
              <a:rPr lang="fr-CH">
                <a:solidFill>
                  <a:srgbClr val="FFFFFF"/>
                </a:solidFill>
              </a:rPr>
              <a:t>Gestion des sessions</a:t>
            </a:r>
          </a:p>
        </p:txBody>
      </p:sp>
      <p:sp>
        <p:nvSpPr>
          <p:cNvPr id="3" name="Espace réservé du contenu 2">
            <a:extLst>
              <a:ext uri="{FF2B5EF4-FFF2-40B4-BE49-F238E27FC236}">
                <a16:creationId xmlns:a16="http://schemas.microsoft.com/office/drawing/2014/main" id="{B18C38D6-93E2-2D16-0056-9BAD917548D8}"/>
              </a:ext>
            </a:extLst>
          </p:cNvPr>
          <p:cNvSpPr>
            <a:spLocks noGrp="1"/>
          </p:cNvSpPr>
          <p:nvPr>
            <p:ph idx="1"/>
          </p:nvPr>
        </p:nvSpPr>
        <p:spPr>
          <a:xfrm>
            <a:off x="1103312" y="2763520"/>
            <a:ext cx="8946541" cy="3484879"/>
          </a:xfrm>
        </p:spPr>
        <p:txBody>
          <a:bodyPr>
            <a:normAutofit/>
          </a:bodyPr>
          <a:lstStyle/>
          <a:p>
            <a:r>
              <a:rPr lang="fr-CH" b="0" dirty="0" err="1">
                <a:effectLst/>
                <a:latin typeface="Consolas" panose="020B0609020204030204" pitchFamily="49" charset="0"/>
              </a:rPr>
              <a:t>from</a:t>
            </a:r>
            <a:r>
              <a:rPr lang="fr-CH" b="0" dirty="0">
                <a:effectLst/>
                <a:latin typeface="Consolas" panose="020B0609020204030204" pitchFamily="49" charset="0"/>
              </a:rPr>
              <a:t> </a:t>
            </a:r>
            <a:r>
              <a:rPr lang="fr-CH" b="0" dirty="0" err="1">
                <a:effectLst/>
                <a:latin typeface="Consolas" panose="020B0609020204030204" pitchFamily="49" charset="0"/>
              </a:rPr>
              <a:t>django.contrib.auth</a:t>
            </a:r>
            <a:r>
              <a:rPr lang="fr-CH" b="0" dirty="0">
                <a:effectLst/>
                <a:latin typeface="Consolas" panose="020B0609020204030204" pitchFamily="49" charset="0"/>
              </a:rPr>
              <a:t> import </a:t>
            </a:r>
            <a:r>
              <a:rPr lang="fr-CH" b="1" dirty="0" err="1">
                <a:effectLst/>
                <a:latin typeface="Consolas" panose="020B0609020204030204" pitchFamily="49" charset="0"/>
              </a:rPr>
              <a:t>authenticate</a:t>
            </a:r>
            <a:r>
              <a:rPr lang="fr-CH" dirty="0">
                <a:effectLst/>
                <a:latin typeface="Consolas" panose="020B0609020204030204" pitchFamily="49" charset="0"/>
              </a:rPr>
              <a:t>, </a:t>
            </a:r>
            <a:r>
              <a:rPr lang="fr-CH" b="1" dirty="0">
                <a:effectLst/>
                <a:latin typeface="Consolas" panose="020B0609020204030204" pitchFamily="49" charset="0"/>
              </a:rPr>
              <a:t>login</a:t>
            </a:r>
            <a:r>
              <a:rPr lang="fr-CH" dirty="0">
                <a:effectLst/>
                <a:latin typeface="Consolas" panose="020B0609020204030204" pitchFamily="49" charset="0"/>
              </a:rPr>
              <a:t>, </a:t>
            </a:r>
            <a:r>
              <a:rPr lang="fr-CH" b="1" dirty="0" err="1">
                <a:effectLst/>
                <a:latin typeface="Consolas" panose="020B0609020204030204" pitchFamily="49" charset="0"/>
              </a:rPr>
              <a:t>logout</a:t>
            </a:r>
            <a:endParaRPr lang="fr-CH" b="1" dirty="0">
              <a:effectLst/>
              <a:latin typeface="Consolas" panose="020B0609020204030204" pitchFamily="49" charset="0"/>
            </a:endParaRPr>
          </a:p>
          <a:p>
            <a:r>
              <a:rPr lang="fr-CH" b="0" dirty="0" err="1">
                <a:effectLst/>
                <a:latin typeface="Consolas" panose="020B0609020204030204" pitchFamily="49" charset="0"/>
              </a:rPr>
              <a:t>from</a:t>
            </a:r>
            <a:r>
              <a:rPr lang="fr-CH" b="0" dirty="0">
                <a:effectLst/>
                <a:latin typeface="Consolas" panose="020B0609020204030204" pitchFamily="49" charset="0"/>
              </a:rPr>
              <a:t> </a:t>
            </a:r>
            <a:r>
              <a:rPr lang="fr-CH" b="0" dirty="0" err="1">
                <a:effectLst/>
                <a:latin typeface="Consolas" panose="020B0609020204030204" pitchFamily="49" charset="0"/>
              </a:rPr>
              <a:t>django.contrib.auth.models</a:t>
            </a:r>
            <a:r>
              <a:rPr lang="fr-CH" b="0" dirty="0">
                <a:effectLst/>
                <a:latin typeface="Consolas" panose="020B0609020204030204" pitchFamily="49" charset="0"/>
              </a:rPr>
              <a:t> import </a:t>
            </a:r>
            <a:r>
              <a:rPr lang="fr-CH" b="1" dirty="0">
                <a:effectLst/>
                <a:latin typeface="Consolas" panose="020B0609020204030204" pitchFamily="49" charset="0"/>
              </a:rPr>
              <a:t>User</a:t>
            </a:r>
          </a:p>
          <a:p>
            <a:r>
              <a:rPr lang="fr-CH" b="0" dirty="0" err="1">
                <a:effectLst/>
                <a:latin typeface="Consolas" panose="020B0609020204030204" pitchFamily="49" charset="0"/>
              </a:rPr>
              <a:t>from</a:t>
            </a:r>
            <a:r>
              <a:rPr lang="fr-CH" b="0" dirty="0">
                <a:effectLst/>
                <a:latin typeface="Consolas" panose="020B0609020204030204" pitchFamily="49" charset="0"/>
              </a:rPr>
              <a:t> </a:t>
            </a:r>
            <a:r>
              <a:rPr lang="fr-CH" b="0" dirty="0" err="1">
                <a:effectLst/>
                <a:latin typeface="Consolas" panose="020B0609020204030204" pitchFamily="49" charset="0"/>
              </a:rPr>
              <a:t>rest_framework</a:t>
            </a:r>
            <a:r>
              <a:rPr lang="fr-CH" b="0" dirty="0">
                <a:effectLst/>
                <a:latin typeface="Consolas" panose="020B0609020204030204" pitchFamily="49" charset="0"/>
              </a:rPr>
              <a:t> import </a:t>
            </a:r>
            <a:r>
              <a:rPr lang="fr-CH" b="1" dirty="0" err="1">
                <a:effectLst/>
                <a:latin typeface="Consolas" panose="020B0609020204030204" pitchFamily="49" charset="0"/>
              </a:rPr>
              <a:t>status</a:t>
            </a:r>
            <a:r>
              <a:rPr lang="fr-CH" dirty="0">
                <a:effectLst/>
                <a:latin typeface="Consolas" panose="020B0609020204030204" pitchFamily="49" charset="0"/>
              </a:rPr>
              <a:t>, </a:t>
            </a:r>
            <a:r>
              <a:rPr lang="fr-CH" b="1" dirty="0" err="1">
                <a:effectLst/>
                <a:latin typeface="Consolas" panose="020B0609020204030204" pitchFamily="49" charset="0"/>
              </a:rPr>
              <a:t>viewsets</a:t>
            </a:r>
            <a:endParaRPr lang="fr-CH" b="1" dirty="0">
              <a:effectLst/>
              <a:latin typeface="Consolas" panose="020B0609020204030204" pitchFamily="49" charset="0"/>
            </a:endParaRPr>
          </a:p>
          <a:p>
            <a:r>
              <a:rPr lang="fr-CH" b="0" dirty="0" err="1">
                <a:effectLst/>
                <a:latin typeface="Consolas" panose="020B0609020204030204" pitchFamily="49" charset="0"/>
              </a:rPr>
              <a:t>from</a:t>
            </a:r>
            <a:r>
              <a:rPr lang="fr-CH" b="0" dirty="0">
                <a:effectLst/>
                <a:latin typeface="Consolas" panose="020B0609020204030204" pitchFamily="49" charset="0"/>
              </a:rPr>
              <a:t> </a:t>
            </a:r>
            <a:r>
              <a:rPr lang="fr-CH" b="0" dirty="0" err="1">
                <a:effectLst/>
                <a:latin typeface="Consolas" panose="020B0609020204030204" pitchFamily="49" charset="0"/>
              </a:rPr>
              <a:t>rest_framework.decorators</a:t>
            </a:r>
            <a:r>
              <a:rPr lang="fr-CH" b="0" dirty="0">
                <a:effectLst/>
                <a:latin typeface="Consolas" panose="020B0609020204030204" pitchFamily="49" charset="0"/>
              </a:rPr>
              <a:t> import </a:t>
            </a:r>
            <a:r>
              <a:rPr lang="fr-CH" b="1" dirty="0">
                <a:effectLst/>
                <a:latin typeface="Consolas" panose="020B0609020204030204" pitchFamily="49" charset="0"/>
              </a:rPr>
              <a:t>action</a:t>
            </a:r>
            <a:r>
              <a:rPr lang="fr-CH" dirty="0">
                <a:effectLst/>
                <a:latin typeface="Consolas" panose="020B0609020204030204" pitchFamily="49" charset="0"/>
              </a:rPr>
              <a:t>, </a:t>
            </a:r>
            <a:r>
              <a:rPr lang="fr-CH" b="1" dirty="0" err="1">
                <a:effectLst/>
                <a:latin typeface="Consolas" panose="020B0609020204030204" pitchFamily="49" charset="0"/>
              </a:rPr>
              <a:t>authentication_classes</a:t>
            </a:r>
            <a:r>
              <a:rPr lang="fr-CH" dirty="0">
                <a:effectLst/>
                <a:latin typeface="Consolas" panose="020B0609020204030204" pitchFamily="49" charset="0"/>
              </a:rPr>
              <a:t>, </a:t>
            </a:r>
            <a:r>
              <a:rPr lang="fr-CH" b="1" dirty="0" err="1">
                <a:effectLst/>
                <a:latin typeface="Consolas" panose="020B0609020204030204" pitchFamily="49" charset="0"/>
              </a:rPr>
              <a:t>permission_classes</a:t>
            </a:r>
            <a:endParaRPr lang="fr-CH" b="1" dirty="0">
              <a:effectLst/>
              <a:latin typeface="Consolas" panose="020B0609020204030204" pitchFamily="49" charset="0"/>
            </a:endParaRPr>
          </a:p>
          <a:p>
            <a:r>
              <a:rPr lang="fr-CH" b="0" dirty="0" err="1">
                <a:effectLst/>
                <a:latin typeface="Consolas" panose="020B0609020204030204" pitchFamily="49" charset="0"/>
              </a:rPr>
              <a:t>from</a:t>
            </a:r>
            <a:r>
              <a:rPr lang="fr-CH" b="0" dirty="0">
                <a:effectLst/>
                <a:latin typeface="Consolas" panose="020B0609020204030204" pitchFamily="49" charset="0"/>
              </a:rPr>
              <a:t> </a:t>
            </a:r>
            <a:r>
              <a:rPr lang="fr-CH" b="0" dirty="0" err="1">
                <a:effectLst/>
                <a:latin typeface="Consolas" panose="020B0609020204030204" pitchFamily="49" charset="0"/>
              </a:rPr>
              <a:t>rest_framework.response</a:t>
            </a:r>
            <a:r>
              <a:rPr lang="fr-CH" b="0" dirty="0">
                <a:effectLst/>
                <a:latin typeface="Consolas" panose="020B0609020204030204" pitchFamily="49" charset="0"/>
              </a:rPr>
              <a:t> import </a:t>
            </a:r>
            <a:r>
              <a:rPr lang="fr-CH" b="1" dirty="0" err="1">
                <a:effectLst/>
                <a:latin typeface="Consolas" panose="020B0609020204030204" pitchFamily="49" charset="0"/>
              </a:rPr>
              <a:t>Response</a:t>
            </a:r>
            <a:endParaRPr lang="fr-CH" b="1" dirty="0">
              <a:effectLst/>
              <a:latin typeface="Consolas" panose="020B0609020204030204" pitchFamily="49" charset="0"/>
            </a:endParaRPr>
          </a:p>
          <a:p>
            <a:endParaRPr lang="fr-CH" b="1" dirty="0">
              <a:latin typeface="Consolas" panose="020B0609020204030204" pitchFamily="49" charset="0"/>
            </a:endParaRPr>
          </a:p>
          <a:p>
            <a:r>
              <a:rPr lang="en-US" dirty="0">
                <a:effectLst/>
                <a:latin typeface="Consolas" panose="020B0609020204030204" pitchFamily="49" charset="0"/>
              </a:rPr>
              <a:t>from </a:t>
            </a:r>
            <a:r>
              <a:rPr lang="en-US" dirty="0" err="1">
                <a:effectLst/>
                <a:latin typeface="Consolas" panose="020B0609020204030204" pitchFamily="49" charset="0"/>
              </a:rPr>
              <a:t>django.contrib</a:t>
            </a:r>
            <a:r>
              <a:rPr lang="en-US" dirty="0">
                <a:effectLst/>
                <a:latin typeface="Consolas" panose="020B0609020204030204" pitchFamily="49" charset="0"/>
              </a:rPr>
              <a:t> import </a:t>
            </a:r>
            <a:r>
              <a:rPr lang="en-US" b="1" dirty="0">
                <a:effectLst/>
                <a:latin typeface="Consolas" panose="020B0609020204030204" pitchFamily="49" charset="0"/>
              </a:rPr>
              <a:t>admin</a:t>
            </a:r>
            <a:endParaRPr lang="fr-CH" b="1" dirty="0">
              <a:effectLst/>
              <a:latin typeface="Consolas" panose="020B0609020204030204" pitchFamily="49" charset="0"/>
            </a:endParaRPr>
          </a:p>
        </p:txBody>
      </p:sp>
    </p:spTree>
    <p:extLst>
      <p:ext uri="{BB962C8B-B14F-4D97-AF65-F5344CB8AC3E}">
        <p14:creationId xmlns:p14="http://schemas.microsoft.com/office/powerpoint/2010/main" val="58126808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1B49D3-1DB5-5B20-737D-A7895D6A984D}"/>
              </a:ext>
            </a:extLst>
          </p:cNvPr>
          <p:cNvSpPr>
            <a:spLocks noGrp="1"/>
          </p:cNvSpPr>
          <p:nvPr>
            <p:ph type="title"/>
          </p:nvPr>
        </p:nvSpPr>
        <p:spPr>
          <a:xfrm>
            <a:off x="838199" y="18255"/>
            <a:ext cx="10515600" cy="1325563"/>
          </a:xfrm>
        </p:spPr>
        <p:txBody>
          <a:bodyPr/>
          <a:lstStyle/>
          <a:p>
            <a:r>
              <a:rPr lang="fr-CH" dirty="0"/>
              <a:t>Structure de la base de données</a:t>
            </a:r>
          </a:p>
        </p:txBody>
      </p:sp>
      <p:pic>
        <p:nvPicPr>
          <p:cNvPr id="5" name="Espace réservé du contenu 4" descr="Une image contenant diagramme&#10;&#10;Description générée automatiquement">
            <a:extLst>
              <a:ext uri="{FF2B5EF4-FFF2-40B4-BE49-F238E27FC236}">
                <a16:creationId xmlns:a16="http://schemas.microsoft.com/office/drawing/2014/main" id="{678E8048-7105-3233-A862-C997ECAAAC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111" y="1020060"/>
            <a:ext cx="11255778" cy="5837940"/>
          </a:xfrm>
        </p:spPr>
      </p:pic>
    </p:spTree>
    <p:extLst>
      <p:ext uri="{BB962C8B-B14F-4D97-AF65-F5344CB8AC3E}">
        <p14:creationId xmlns:p14="http://schemas.microsoft.com/office/powerpoint/2010/main" val="37419600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TM02836342[[fn=Ion]]</Template>
  <TotalTime>0</TotalTime>
  <Words>843</Words>
  <Application>Microsoft Office PowerPoint</Application>
  <PresentationFormat>Widescreen</PresentationFormat>
  <Paragraphs>116</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Consolas</vt:lpstr>
      <vt:lpstr>Wingdings 3</vt:lpstr>
      <vt:lpstr>Ion</vt:lpstr>
      <vt:lpstr>The Chamber of Chatting</vt:lpstr>
      <vt:lpstr>Sommaire</vt:lpstr>
      <vt:lpstr>Technologies</vt:lpstr>
      <vt:lpstr>Choix du projet</vt:lpstr>
      <vt:lpstr>Cahier des charges</vt:lpstr>
      <vt:lpstr>Démonstration</vt:lpstr>
      <vt:lpstr>Fonctionnalités importantes</vt:lpstr>
      <vt:lpstr>Gestion des sessions</vt:lpstr>
      <vt:lpstr>Structure de la base de données</vt:lpstr>
      <vt:lpstr>Difficultés</vt:lpstr>
      <vt:lpstr>Imbrication</vt:lpstr>
      <vt:lpstr>Améliorations et perspectives</vt:lpstr>
      <vt:lpstr>Conclusion</vt:lpstr>
      <vt:lpstr>Questions</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Chamber of Chatting</dc:title>
  <dc:creator>Besia Alexandre</dc:creator>
  <cp:lastModifiedBy>Cyrille Polier</cp:lastModifiedBy>
  <cp:revision>9</cp:revision>
  <dcterms:created xsi:type="dcterms:W3CDTF">2023-05-02T07:43:52Z</dcterms:created>
  <dcterms:modified xsi:type="dcterms:W3CDTF">2023-05-02T12:06:04Z</dcterms:modified>
</cp:coreProperties>
</file>