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85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3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31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9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15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52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82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30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98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6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7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7B0B-4862-4E5C-A64A-308ED8E9B0BB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56DE-82BD-4EBE-9740-1EDD108D6A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1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A11y_AzureNotebooks_Jupyter_NBExtensionsTab_ScreenReader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539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2018-09-20T07:21:01Z</dcterms:created>
  <dcterms:modified xsi:type="dcterms:W3CDTF">2018-09-20T07:22:26Z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2018-09-20T07:21:52.6300825Z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