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C0E-8F48-48BE-9FCD-7F96598E2963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1583-BDEB-429E-9D19-5E738BCCC5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93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C0E-8F48-48BE-9FCD-7F96598E2963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1583-BDEB-429E-9D19-5E738BCCC5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04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C0E-8F48-48BE-9FCD-7F96598E2963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1583-BDEB-429E-9D19-5E738BCCC5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264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C0E-8F48-48BE-9FCD-7F96598E2963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1583-BDEB-429E-9D19-5E738BCCC5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816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C0E-8F48-48BE-9FCD-7F96598E2963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1583-BDEB-429E-9D19-5E738BCCC5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999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C0E-8F48-48BE-9FCD-7F96598E2963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1583-BDEB-429E-9D19-5E738BCCC5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662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C0E-8F48-48BE-9FCD-7F96598E2963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1583-BDEB-429E-9D19-5E738BCCC5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940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C0E-8F48-48BE-9FCD-7F96598E2963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1583-BDEB-429E-9D19-5E738BCCC5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658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C0E-8F48-48BE-9FCD-7F96598E2963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1583-BDEB-429E-9D19-5E738BCCC5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549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C0E-8F48-48BE-9FCD-7F96598E2963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1583-BDEB-429E-9D19-5E738BCCC5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175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C0E-8F48-48BE-9FCD-7F96598E2963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1583-BDEB-429E-9D19-5E738BCCC5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22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84C0E-8F48-48BE-9FCD-7F96598E2963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01583-BDEB-429E-9D19-5E738BCCC5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451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A11y_AzureNotebooks_Jupyter_NBExtensionsTab_ScreenReader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121539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4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Surajkumar Bhagoji (Tata Consultancy Services Ltd)</dc:creator>
  <cp:lastModifiedBy>Surajkumar Bhagoji (Tata Consultancy Services Ltd)</cp:lastModifiedBy>
  <cp:revision>1</cp:revision>
  <dcterms:created xsi:type="dcterms:W3CDTF">2018-09-20T07:27:09Z</dcterms:created>
  <dcterms:modified xsi:type="dcterms:W3CDTF">2018-09-20T07:27:38Z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v-subha@microsoft.com</vt:lpwstr>
  </property>
  <property fmtid="{D5CDD505-2E9C-101B-9397-08002B2CF9AE}" pid="5" name="MSIP_Label_f42aa342-8706-4288-bd11-ebb85995028c_SetDate">
    <vt:lpwstr>2018-09-20T07:27:21.9788280Z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